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654" r:id="rId6"/>
  </p:sldMasterIdLst>
  <p:handoutMasterIdLst>
    <p:handoutMasterId r:id="rId17"/>
  </p:handoutMasterIdLst>
  <p:sldIdLst>
    <p:sldId id="263" r:id="rId7"/>
    <p:sldId id="260" r:id="rId8"/>
    <p:sldId id="261" r:id="rId9"/>
    <p:sldId id="262" r:id="rId10"/>
    <p:sldId id="258" r:id="rId11"/>
    <p:sldId id="259" r:id="rId12"/>
    <p:sldId id="264" r:id="rId13"/>
    <p:sldId id="268" r:id="rId14"/>
    <p:sldId id="267"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30"/>
    <a:srgbClr val="182445"/>
    <a:srgbClr val="53D0FD"/>
    <a:srgbClr val="02A1BB"/>
    <a:srgbClr val="02A0DA"/>
    <a:srgbClr val="F2B90C"/>
    <a:srgbClr val="40E2FD"/>
    <a:srgbClr val="C6EFFE"/>
    <a:srgbClr val="8CDF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showGuides="1">
      <p:cViewPr varScale="1">
        <p:scale>
          <a:sx n="67" d="100"/>
          <a:sy n="67" d="100"/>
        </p:scale>
        <p:origin x="644"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04763-3576-4D99-AF8D-375E04BFFF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710DE7-1E65-458C-8CBB-7BCDA21D54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303AB-0A01-4843-AD47-5DF1DACE97D8}" type="datetimeFigureOut">
              <a:rPr lang="en-US" smtClean="0"/>
              <a:t>9/7/2021</a:t>
            </a:fld>
            <a:endParaRPr lang="en-US"/>
          </a:p>
        </p:txBody>
      </p:sp>
      <p:sp>
        <p:nvSpPr>
          <p:cNvPr id="4" name="Footer Placeholder 3">
            <a:extLst>
              <a:ext uri="{FF2B5EF4-FFF2-40B4-BE49-F238E27FC236}">
                <a16:creationId xmlns:a16="http://schemas.microsoft.com/office/drawing/2014/main" id="{AD395122-512F-4D54-95C9-959EC351CF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72526D-3CA0-4248-B080-FE5C1C14F2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CD5A2-CF7B-4AD1-9BB3-B77B1082CD64}" type="slidenum">
              <a:rPr lang="en-US" smtClean="0"/>
              <a:t>‹#›</a:t>
            </a:fld>
            <a:endParaRPr lang="en-US"/>
          </a:p>
        </p:txBody>
      </p:sp>
    </p:spTree>
    <p:extLst>
      <p:ext uri="{BB962C8B-B14F-4D97-AF65-F5344CB8AC3E}">
        <p14:creationId xmlns:p14="http://schemas.microsoft.com/office/powerpoint/2010/main" val="12100643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B7BE899D-513D-4C27-A9E2-321F039EB202}"/>
              </a:ext>
            </a:extLst>
          </p:cNvPr>
          <p:cNvSpPr/>
          <p:nvPr userDrawn="1"/>
        </p:nvSpPr>
        <p:spPr>
          <a:xfrm>
            <a:off x="5877017" y="2093972"/>
            <a:ext cx="3501178" cy="241720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DBBACAB-EB78-4543-B989-D3BC755291AD}"/>
              </a:ext>
            </a:extLst>
          </p:cNvPr>
          <p:cNvSpPr/>
          <p:nvPr/>
        </p:nvSpPr>
        <p:spPr>
          <a:xfrm>
            <a:off x="0" y="4654111"/>
            <a:ext cx="1950489" cy="30744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4DAAF3A-1D51-4FA8-A8FF-C59E01A9E9CE}"/>
              </a:ext>
            </a:extLst>
          </p:cNvPr>
          <p:cNvSpPr/>
          <p:nvPr/>
        </p:nvSpPr>
        <p:spPr>
          <a:xfrm>
            <a:off x="2050349" y="4654111"/>
            <a:ext cx="1950489" cy="3074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69ACF6D-C44D-4DE2-8C24-CB45CB913D7A}"/>
              </a:ext>
            </a:extLst>
          </p:cNvPr>
          <p:cNvSpPr/>
          <p:nvPr/>
        </p:nvSpPr>
        <p:spPr>
          <a:xfrm>
            <a:off x="4100699" y="4654111"/>
            <a:ext cx="1950489" cy="3074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194C33C-7989-4578-954F-66BCDA00DCF5}"/>
              </a:ext>
            </a:extLst>
          </p:cNvPr>
          <p:cNvSpPr/>
          <p:nvPr/>
        </p:nvSpPr>
        <p:spPr>
          <a:xfrm>
            <a:off x="6151049" y="4654111"/>
            <a:ext cx="1950489" cy="3074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CDE613-4601-4ABE-8A7A-DF0B9692B272}"/>
              </a:ext>
            </a:extLst>
          </p:cNvPr>
          <p:cNvSpPr/>
          <p:nvPr/>
        </p:nvSpPr>
        <p:spPr>
          <a:xfrm>
            <a:off x="8201398" y="4654111"/>
            <a:ext cx="1950489" cy="30744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757780B-C597-445C-9354-A2D40C5D8E5D}"/>
              </a:ext>
            </a:extLst>
          </p:cNvPr>
          <p:cNvSpPr/>
          <p:nvPr/>
        </p:nvSpPr>
        <p:spPr>
          <a:xfrm>
            <a:off x="10251747" y="4654111"/>
            <a:ext cx="1940253" cy="307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Picture Placeholder 2">
            <a:extLst>
              <a:ext uri="{FF2B5EF4-FFF2-40B4-BE49-F238E27FC236}">
                <a16:creationId xmlns:a16="http://schemas.microsoft.com/office/drawing/2014/main" id="{48839356-8057-4293-B251-18B65F13287F}"/>
              </a:ext>
            </a:extLst>
          </p:cNvPr>
          <p:cNvSpPr>
            <a:spLocks noGrp="1"/>
          </p:cNvSpPr>
          <p:nvPr>
            <p:ph type="pic" sz="quarter" idx="10" hasCustomPrompt="1"/>
          </p:nvPr>
        </p:nvSpPr>
        <p:spPr>
          <a:xfrm>
            <a:off x="0" y="0"/>
            <a:ext cx="2062064" cy="1951038"/>
          </a:xfrm>
          <a:solidFill>
            <a:srgbClr val="090F27"/>
          </a:solidFill>
        </p:spPr>
        <p:txBody>
          <a:bodyPr>
            <a:normAutofit/>
          </a:bodyPr>
          <a:lstStyle>
            <a:lvl1pPr algn="ctr">
              <a:buFontTx/>
              <a:buNone/>
              <a:defRPr sz="1600">
                <a:solidFill>
                  <a:schemeClr val="tx2"/>
                </a:solidFill>
              </a:defRPr>
            </a:lvl1pPr>
          </a:lstStyle>
          <a:p>
            <a:r>
              <a:rPr lang="en-US" dirty="0"/>
              <a:t>picture</a:t>
            </a:r>
          </a:p>
        </p:txBody>
      </p:sp>
      <p:sp>
        <p:nvSpPr>
          <p:cNvPr id="49" name="Text Placeholder 55">
            <a:extLst>
              <a:ext uri="{FF2B5EF4-FFF2-40B4-BE49-F238E27FC236}">
                <a16:creationId xmlns:a16="http://schemas.microsoft.com/office/drawing/2014/main" id="{F3A3AD31-E1AD-4D4A-8F68-202D4D9130D4}"/>
              </a:ext>
            </a:extLst>
          </p:cNvPr>
          <p:cNvSpPr>
            <a:spLocks noGrp="1"/>
          </p:cNvSpPr>
          <p:nvPr>
            <p:ph type="body" sz="quarter" idx="27" hasCustomPrompt="1"/>
          </p:nvPr>
        </p:nvSpPr>
        <p:spPr>
          <a:xfrm>
            <a:off x="6155561" y="3487059"/>
            <a:ext cx="2943225" cy="460375"/>
          </a:xfrm>
        </p:spPr>
        <p:txBody>
          <a:bodyPr>
            <a:normAutofit/>
          </a:bodyPr>
          <a:lstStyle>
            <a:lvl1pPr marL="0" indent="0" algn="ctr">
              <a:buNone/>
              <a:defRPr sz="1600" spc="300">
                <a:solidFill>
                  <a:schemeClr val="accent6">
                    <a:lumMod val="20000"/>
                    <a:lumOff val="80000"/>
                  </a:schemeClr>
                </a:solidFill>
              </a:defRPr>
            </a:lvl1pPr>
          </a:lstStyle>
          <a:p>
            <a:pPr lvl="0"/>
            <a:r>
              <a:rPr lang="en-US" dirty="0"/>
              <a:t>Add Subtitle</a:t>
            </a:r>
          </a:p>
        </p:txBody>
      </p:sp>
      <p:cxnSp>
        <p:nvCxnSpPr>
          <p:cNvPr id="47" name="Straight Connector 46">
            <a:extLst>
              <a:ext uri="{FF2B5EF4-FFF2-40B4-BE49-F238E27FC236}">
                <a16:creationId xmlns:a16="http://schemas.microsoft.com/office/drawing/2014/main" id="{CB08F9B2-31F1-4600-BE91-6AE360A6293E}"/>
              </a:ext>
            </a:extLst>
          </p:cNvPr>
          <p:cNvCxnSpPr>
            <a:cxnSpLocks/>
          </p:cNvCxnSpPr>
          <p:nvPr userDrawn="1"/>
        </p:nvCxnSpPr>
        <p:spPr>
          <a:xfrm>
            <a:off x="6622232" y="3388081"/>
            <a:ext cx="19885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Picture Placeholder 2">
            <a:extLst>
              <a:ext uri="{FF2B5EF4-FFF2-40B4-BE49-F238E27FC236}">
                <a16:creationId xmlns:a16="http://schemas.microsoft.com/office/drawing/2014/main" id="{02D1A463-E730-42D7-A341-D06435D5FFCC}"/>
              </a:ext>
            </a:extLst>
          </p:cNvPr>
          <p:cNvSpPr>
            <a:spLocks noGrp="1"/>
          </p:cNvSpPr>
          <p:nvPr>
            <p:ph type="pic" sz="quarter" idx="28" hasCustomPrompt="1"/>
          </p:nvPr>
        </p:nvSpPr>
        <p:spPr>
          <a:xfrm>
            <a:off x="2226562" y="0"/>
            <a:ext cx="6162601" cy="1951038"/>
          </a:xfrm>
          <a:solidFill>
            <a:schemeClr val="accent1">
              <a:lumMod val="75000"/>
            </a:schemeClr>
          </a:solidFill>
        </p:spPr>
        <p:txBody>
          <a:bodyPr>
            <a:normAutofit/>
          </a:bodyPr>
          <a:lstStyle>
            <a:lvl1pPr algn="ctr">
              <a:buFontTx/>
              <a:buNone/>
              <a:defRPr sz="1600">
                <a:solidFill>
                  <a:schemeClr val="accent1">
                    <a:lumMod val="75000"/>
                  </a:schemeClr>
                </a:solidFill>
              </a:defRPr>
            </a:lvl1pPr>
          </a:lstStyle>
          <a:p>
            <a:r>
              <a:rPr lang="en-US" dirty="0"/>
              <a:t>picture</a:t>
            </a:r>
          </a:p>
        </p:txBody>
      </p:sp>
      <p:sp>
        <p:nvSpPr>
          <p:cNvPr id="43" name="Picture Placeholder 2">
            <a:extLst>
              <a:ext uri="{FF2B5EF4-FFF2-40B4-BE49-F238E27FC236}">
                <a16:creationId xmlns:a16="http://schemas.microsoft.com/office/drawing/2014/main" id="{371D4915-FBB1-4385-AABD-83E1B51CC051}"/>
              </a:ext>
            </a:extLst>
          </p:cNvPr>
          <p:cNvSpPr>
            <a:spLocks noGrp="1"/>
          </p:cNvSpPr>
          <p:nvPr>
            <p:ph type="pic" sz="quarter" idx="29" hasCustomPrompt="1"/>
          </p:nvPr>
        </p:nvSpPr>
        <p:spPr>
          <a:xfrm>
            <a:off x="8553661" y="0"/>
            <a:ext cx="3638339" cy="1951038"/>
          </a:xfrm>
          <a:solidFill>
            <a:schemeClr val="accent3">
              <a:lumMod val="75000"/>
            </a:schemeClr>
          </a:solidFill>
        </p:spPr>
        <p:txBody>
          <a:bodyPr>
            <a:normAutofit/>
          </a:bodyPr>
          <a:lstStyle>
            <a:lvl1pPr algn="ctr">
              <a:buFontTx/>
              <a:buNone/>
              <a:defRPr sz="1600">
                <a:solidFill>
                  <a:schemeClr val="accent6">
                    <a:lumMod val="75000"/>
                  </a:schemeClr>
                </a:solidFill>
              </a:defRPr>
            </a:lvl1pPr>
          </a:lstStyle>
          <a:p>
            <a:r>
              <a:rPr lang="en-US" dirty="0"/>
              <a:t>picture</a:t>
            </a:r>
          </a:p>
        </p:txBody>
      </p:sp>
      <p:sp>
        <p:nvSpPr>
          <p:cNvPr id="44" name="Picture Placeholder 2">
            <a:extLst>
              <a:ext uri="{FF2B5EF4-FFF2-40B4-BE49-F238E27FC236}">
                <a16:creationId xmlns:a16="http://schemas.microsoft.com/office/drawing/2014/main" id="{5EE37953-8DD9-4C78-8318-39364E5F3692}"/>
              </a:ext>
            </a:extLst>
          </p:cNvPr>
          <p:cNvSpPr>
            <a:spLocks noGrp="1"/>
          </p:cNvSpPr>
          <p:nvPr>
            <p:ph type="pic" sz="quarter" idx="30" hasCustomPrompt="1"/>
          </p:nvPr>
        </p:nvSpPr>
        <p:spPr>
          <a:xfrm>
            <a:off x="0" y="2093972"/>
            <a:ext cx="5696874" cy="2417205"/>
          </a:xfrm>
          <a:solidFill>
            <a:schemeClr val="accent3">
              <a:lumMod val="20000"/>
              <a:lumOff val="80000"/>
            </a:schemeClr>
          </a:solidFill>
        </p:spPr>
        <p:txBody>
          <a:bodyPr>
            <a:normAutofit/>
          </a:bodyPr>
          <a:lstStyle>
            <a:lvl1pPr algn="ctr">
              <a:buFontTx/>
              <a:buNone/>
              <a:defRPr sz="1600">
                <a:solidFill>
                  <a:schemeClr val="accent3">
                    <a:lumMod val="40000"/>
                    <a:lumOff val="60000"/>
                  </a:schemeClr>
                </a:solidFill>
              </a:defRPr>
            </a:lvl1pPr>
          </a:lstStyle>
          <a:p>
            <a:r>
              <a:rPr lang="en-US" dirty="0"/>
              <a:t>picture</a:t>
            </a:r>
          </a:p>
        </p:txBody>
      </p:sp>
      <p:sp>
        <p:nvSpPr>
          <p:cNvPr id="45" name="Picture Placeholder 2">
            <a:extLst>
              <a:ext uri="{FF2B5EF4-FFF2-40B4-BE49-F238E27FC236}">
                <a16:creationId xmlns:a16="http://schemas.microsoft.com/office/drawing/2014/main" id="{C24128A4-9C3B-4876-A9DF-1ABF664C7FBD}"/>
              </a:ext>
            </a:extLst>
          </p:cNvPr>
          <p:cNvSpPr>
            <a:spLocks noGrp="1"/>
          </p:cNvSpPr>
          <p:nvPr>
            <p:ph type="pic" sz="quarter" idx="31" hasCustomPrompt="1"/>
          </p:nvPr>
        </p:nvSpPr>
        <p:spPr>
          <a:xfrm>
            <a:off x="9558338" y="2093972"/>
            <a:ext cx="2633661" cy="1121394"/>
          </a:xfrm>
          <a:solidFill>
            <a:schemeClr val="accent3">
              <a:lumMod val="20000"/>
              <a:lumOff val="80000"/>
            </a:schemeClr>
          </a:solidFill>
        </p:spPr>
        <p:txBody>
          <a:bodyPr>
            <a:normAutofit/>
          </a:bodyPr>
          <a:lstStyle>
            <a:lvl1pPr algn="ctr">
              <a:buFontTx/>
              <a:buNone/>
              <a:defRPr sz="1600">
                <a:solidFill>
                  <a:schemeClr val="accent3">
                    <a:lumMod val="20000"/>
                    <a:lumOff val="80000"/>
                  </a:schemeClr>
                </a:solidFill>
              </a:defRPr>
            </a:lvl1pPr>
          </a:lstStyle>
          <a:p>
            <a:r>
              <a:rPr lang="en-US" dirty="0"/>
              <a:t>picture</a:t>
            </a:r>
          </a:p>
        </p:txBody>
      </p:sp>
      <p:sp>
        <p:nvSpPr>
          <p:cNvPr id="46" name="Picture Placeholder 2">
            <a:extLst>
              <a:ext uri="{FF2B5EF4-FFF2-40B4-BE49-F238E27FC236}">
                <a16:creationId xmlns:a16="http://schemas.microsoft.com/office/drawing/2014/main" id="{09FFE4A0-9394-4910-8306-628B384842FF}"/>
              </a:ext>
            </a:extLst>
          </p:cNvPr>
          <p:cNvSpPr>
            <a:spLocks noGrp="1"/>
          </p:cNvSpPr>
          <p:nvPr>
            <p:ph type="pic" sz="quarter" idx="32" hasCustomPrompt="1"/>
          </p:nvPr>
        </p:nvSpPr>
        <p:spPr>
          <a:xfrm>
            <a:off x="9558338" y="3389781"/>
            <a:ext cx="2633662" cy="1121394"/>
          </a:xfrm>
          <a:solidFill>
            <a:schemeClr val="accent3">
              <a:lumMod val="60000"/>
              <a:lumOff val="40000"/>
            </a:schemeClr>
          </a:solidFill>
        </p:spPr>
        <p:txBody>
          <a:bodyPr>
            <a:normAutofit/>
          </a:bodyPr>
          <a:lstStyle>
            <a:lvl1pPr algn="ctr">
              <a:buFontTx/>
              <a:buNone/>
              <a:defRPr sz="1600">
                <a:solidFill>
                  <a:schemeClr val="accent6">
                    <a:lumMod val="60000"/>
                    <a:lumOff val="40000"/>
                  </a:schemeClr>
                </a:solidFill>
              </a:defRPr>
            </a:lvl1pPr>
          </a:lstStyle>
          <a:p>
            <a:r>
              <a:rPr lang="en-US" dirty="0"/>
              <a:t>picture</a:t>
            </a:r>
          </a:p>
        </p:txBody>
      </p:sp>
      <p:sp>
        <p:nvSpPr>
          <p:cNvPr id="34" name="Picture Placeholder 2">
            <a:extLst>
              <a:ext uri="{FF2B5EF4-FFF2-40B4-BE49-F238E27FC236}">
                <a16:creationId xmlns:a16="http://schemas.microsoft.com/office/drawing/2014/main" id="{67206AA2-E6CF-46C6-81A2-58201390D115}"/>
              </a:ext>
            </a:extLst>
          </p:cNvPr>
          <p:cNvSpPr>
            <a:spLocks noGrp="1"/>
          </p:cNvSpPr>
          <p:nvPr>
            <p:ph type="pic" sz="quarter" idx="36" hasCustomPrompt="1"/>
          </p:nvPr>
        </p:nvSpPr>
        <p:spPr>
          <a:xfrm>
            <a:off x="10127194" y="5138631"/>
            <a:ext cx="2064806" cy="1719664"/>
          </a:xfrm>
          <a:solidFill>
            <a:schemeClr val="accent3"/>
          </a:solidFill>
        </p:spPr>
        <p:txBody>
          <a:bodyPr>
            <a:normAutofit/>
          </a:bodyPr>
          <a:lstStyle>
            <a:lvl1pPr algn="ctr">
              <a:buFontTx/>
              <a:buNone/>
              <a:defRPr sz="1600">
                <a:solidFill>
                  <a:srgbClr val="02A0DA"/>
                </a:solidFill>
              </a:defRPr>
            </a:lvl1pPr>
          </a:lstStyle>
          <a:p>
            <a:r>
              <a:rPr lang="en-US" dirty="0"/>
              <a:t>picture</a:t>
            </a:r>
          </a:p>
        </p:txBody>
      </p:sp>
      <p:sp>
        <p:nvSpPr>
          <p:cNvPr id="42" name="Picture Placeholder 2">
            <a:extLst>
              <a:ext uri="{FF2B5EF4-FFF2-40B4-BE49-F238E27FC236}">
                <a16:creationId xmlns:a16="http://schemas.microsoft.com/office/drawing/2014/main" id="{E33F414F-5877-4BA0-BFC3-4B88EE49C4BF}"/>
              </a:ext>
            </a:extLst>
          </p:cNvPr>
          <p:cNvSpPr>
            <a:spLocks noGrp="1"/>
          </p:cNvSpPr>
          <p:nvPr>
            <p:ph type="pic" sz="quarter" idx="37" hasCustomPrompt="1"/>
          </p:nvPr>
        </p:nvSpPr>
        <p:spPr>
          <a:xfrm>
            <a:off x="3799794" y="5138631"/>
            <a:ext cx="6162601" cy="1719664"/>
          </a:xfrm>
          <a:solidFill>
            <a:schemeClr val="accent6"/>
          </a:solidFill>
        </p:spPr>
        <p:txBody>
          <a:bodyPr>
            <a:normAutofit/>
          </a:bodyPr>
          <a:lstStyle>
            <a:lvl1pPr algn="ctr">
              <a:buFontTx/>
              <a:buNone/>
              <a:defRPr sz="1600">
                <a:solidFill>
                  <a:srgbClr val="02A1BB"/>
                </a:solidFill>
              </a:defRPr>
            </a:lvl1pPr>
          </a:lstStyle>
          <a:p>
            <a:r>
              <a:rPr lang="en-US" dirty="0"/>
              <a:t>picture</a:t>
            </a:r>
          </a:p>
        </p:txBody>
      </p:sp>
      <p:sp>
        <p:nvSpPr>
          <p:cNvPr id="53" name="Picture Placeholder 2">
            <a:extLst>
              <a:ext uri="{FF2B5EF4-FFF2-40B4-BE49-F238E27FC236}">
                <a16:creationId xmlns:a16="http://schemas.microsoft.com/office/drawing/2014/main" id="{E746FBDA-76F3-4096-BF03-20AEA4705623}"/>
              </a:ext>
            </a:extLst>
          </p:cNvPr>
          <p:cNvSpPr>
            <a:spLocks noGrp="1"/>
          </p:cNvSpPr>
          <p:nvPr>
            <p:ph type="pic" sz="quarter" idx="38" hasCustomPrompt="1"/>
          </p:nvPr>
        </p:nvSpPr>
        <p:spPr>
          <a:xfrm>
            <a:off x="0" y="5138631"/>
            <a:ext cx="3634995" cy="1719664"/>
          </a:xfrm>
          <a:solidFill>
            <a:schemeClr val="accent3">
              <a:lumMod val="60000"/>
              <a:lumOff val="40000"/>
            </a:schemeClr>
          </a:solidFill>
        </p:spPr>
        <p:txBody>
          <a:bodyPr>
            <a:normAutofit/>
          </a:bodyPr>
          <a:lstStyle>
            <a:lvl1pPr algn="ctr">
              <a:buFontTx/>
              <a:buNone/>
              <a:defRPr sz="1600">
                <a:solidFill>
                  <a:srgbClr val="53D0FD"/>
                </a:solidFill>
              </a:defRPr>
            </a:lvl1pPr>
          </a:lstStyle>
          <a:p>
            <a:r>
              <a:rPr lang="en-US" dirty="0"/>
              <a:t>picture</a:t>
            </a:r>
          </a:p>
        </p:txBody>
      </p:sp>
      <p:sp>
        <p:nvSpPr>
          <p:cNvPr id="2" name="Title 1">
            <a:extLst>
              <a:ext uri="{FF2B5EF4-FFF2-40B4-BE49-F238E27FC236}">
                <a16:creationId xmlns:a16="http://schemas.microsoft.com/office/drawing/2014/main" id="{70D79D1E-2F4F-49D0-A4EF-531E626D5A09}"/>
              </a:ext>
            </a:extLst>
          </p:cNvPr>
          <p:cNvSpPr>
            <a:spLocks noGrp="1"/>
          </p:cNvSpPr>
          <p:nvPr>
            <p:ph type="title" hasCustomPrompt="1"/>
          </p:nvPr>
        </p:nvSpPr>
        <p:spPr>
          <a:xfrm>
            <a:off x="6016656" y="2824340"/>
            <a:ext cx="3221899" cy="464764"/>
          </a:xfrm>
        </p:spPr>
        <p:txBody>
          <a:bodyPr vert="horz" lIns="91440" tIns="45720" rIns="91440" bIns="45720" rtlCol="0" anchor="t">
            <a:normAutofit/>
          </a:bodyPr>
          <a:lstStyle>
            <a:lvl1pPr algn="ctr">
              <a:defRPr lang="en-US" sz="3200" b="1" cap="all" spc="300" baseline="0">
                <a:solidFill>
                  <a:schemeClr val="accent6">
                    <a:lumMod val="20000"/>
                    <a:lumOff val="80000"/>
                  </a:schemeClr>
                </a:solidFill>
                <a:ea typeface="+mn-ea"/>
                <a:cs typeface="+mn-cs"/>
              </a:defRPr>
            </a:lvl1pPr>
          </a:lstStyle>
          <a:p>
            <a:pPr marL="0" lvl="0" indent="0" algn="ctr">
              <a:spcBef>
                <a:spcPts val="1000"/>
              </a:spcBef>
              <a:buFont typeface="Arial" panose="020B0604020202020204" pitchFamily="34" charset="0"/>
            </a:pPr>
            <a:r>
              <a:rPr lang="en-US" dirty="0"/>
              <a:t>Add Title</a:t>
            </a:r>
          </a:p>
        </p:txBody>
      </p:sp>
    </p:spTree>
    <p:extLst>
      <p:ext uri="{BB962C8B-B14F-4D97-AF65-F5344CB8AC3E}">
        <p14:creationId xmlns:p14="http://schemas.microsoft.com/office/powerpoint/2010/main" val="180728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dirty="0"/>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dirty="0"/>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dirty="0"/>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dirty="0"/>
              <a:t>picture</a:t>
            </a:r>
          </a:p>
        </p:txBody>
      </p:sp>
      <p:sp>
        <p:nvSpPr>
          <p:cNvPr id="53" name="Oval 52">
            <a:extLst>
              <a:ext uri="{FF2B5EF4-FFF2-40B4-BE49-F238E27FC236}">
                <a16:creationId xmlns:a16="http://schemas.microsoft.com/office/drawing/2014/main" id="{149E8647-10FB-4E7D-8E74-B9BEAB6D2465}"/>
              </a:ext>
            </a:extLst>
          </p:cNvPr>
          <p:cNvSpPr/>
          <p:nvPr userDrawn="1"/>
        </p:nvSpPr>
        <p:spPr>
          <a:xfrm rot="16200000">
            <a:off x="699736" y="6029881"/>
            <a:ext cx="534876" cy="5348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9ABA2C7-B2C4-4127-A9FB-E9BB01E921C4}"/>
              </a:ext>
            </a:extLst>
          </p:cNvPr>
          <p:cNvSpPr/>
          <p:nvPr userDrawn="1"/>
        </p:nvSpPr>
        <p:spPr>
          <a:xfrm rot="16200000">
            <a:off x="1320900" y="6029881"/>
            <a:ext cx="534876" cy="5348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563B3079-C9FC-45D1-933E-E9961A6E50A3}"/>
              </a:ext>
            </a:extLst>
          </p:cNvPr>
          <p:cNvSpPr/>
          <p:nvPr userDrawn="1"/>
        </p:nvSpPr>
        <p:spPr>
          <a:xfrm rot="16200000">
            <a:off x="1942064" y="6029881"/>
            <a:ext cx="534876" cy="5348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BA2BBB9-B8F8-4505-A61F-F15805C974D6}"/>
              </a:ext>
            </a:extLst>
          </p:cNvPr>
          <p:cNvSpPr/>
          <p:nvPr userDrawn="1"/>
        </p:nvSpPr>
        <p:spPr>
          <a:xfrm rot="16200000">
            <a:off x="2563228" y="6029881"/>
            <a:ext cx="534876" cy="53487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86C9D19-7FB8-4E4D-839C-73D62A46D9F0}"/>
              </a:ext>
            </a:extLst>
          </p:cNvPr>
          <p:cNvSpPr/>
          <p:nvPr userDrawn="1"/>
        </p:nvSpPr>
        <p:spPr>
          <a:xfrm rot="16200000">
            <a:off x="3184392" y="6029881"/>
            <a:ext cx="534876" cy="53487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8B8B723D-4C14-45B2-B6B7-F321C09B4FB6}"/>
              </a:ext>
            </a:extLst>
          </p:cNvPr>
          <p:cNvSpPr/>
          <p:nvPr userDrawn="1"/>
        </p:nvSpPr>
        <p:spPr>
          <a:xfrm rot="16200000">
            <a:off x="3805556" y="6029881"/>
            <a:ext cx="534876" cy="53487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dirty="0"/>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dirty="0"/>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dirty="0"/>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dirty="0"/>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dirty="0"/>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dirty="0"/>
              <a:t>picture</a:t>
            </a:r>
          </a:p>
        </p:txBody>
      </p:sp>
    </p:spTree>
    <p:extLst>
      <p:ext uri="{BB962C8B-B14F-4D97-AF65-F5344CB8AC3E}">
        <p14:creationId xmlns:p14="http://schemas.microsoft.com/office/powerpoint/2010/main" val="323580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6545-3C71-4D76-802A-DE8999E4F0B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12C53F8-1B26-4E8A-B645-4B3D063244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689B217-045E-4859-A9CE-CB203DF8DE4F}"/>
              </a:ext>
            </a:extLst>
          </p:cNvPr>
          <p:cNvSpPr>
            <a:spLocks noGrp="1"/>
          </p:cNvSpPr>
          <p:nvPr>
            <p:ph type="dt" sz="half" idx="10"/>
          </p:nvPr>
        </p:nvSpPr>
        <p:spPr/>
        <p:txBody>
          <a:bodyPr/>
          <a:lstStyle/>
          <a:p>
            <a:fld id="{1DE2BE86-F8D8-4B4F-8535-1CFC01535DF2}" type="datetimeFigureOut">
              <a:rPr lang="en-ZA" smtClean="0"/>
              <a:t>2021/09/07</a:t>
            </a:fld>
            <a:endParaRPr lang="en-ZA"/>
          </a:p>
        </p:txBody>
      </p:sp>
      <p:sp>
        <p:nvSpPr>
          <p:cNvPr id="5" name="Footer Placeholder 4">
            <a:extLst>
              <a:ext uri="{FF2B5EF4-FFF2-40B4-BE49-F238E27FC236}">
                <a16:creationId xmlns:a16="http://schemas.microsoft.com/office/drawing/2014/main" id="{90B00CB3-3958-44C2-81AC-CEC691D0B56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2F81CF-F3CB-4798-9EB3-0161BC85ACDB}"/>
              </a:ext>
            </a:extLst>
          </p:cNvPr>
          <p:cNvSpPr>
            <a:spLocks noGrp="1"/>
          </p:cNvSpPr>
          <p:nvPr>
            <p:ph type="sldNum" sz="quarter" idx="12"/>
          </p:nvPr>
        </p:nvSpPr>
        <p:spPr/>
        <p:txBody>
          <a:bodyPr/>
          <a:lstStyle/>
          <a:p>
            <a:fld id="{6A54E7E7-B7DA-4AA2-BBA7-DFF0F958C22D}" type="slidenum">
              <a:rPr lang="en-ZA" smtClean="0"/>
              <a:t>‹#›</a:t>
            </a:fld>
            <a:endParaRPr lang="en-ZA"/>
          </a:p>
        </p:txBody>
      </p:sp>
    </p:spTree>
    <p:extLst>
      <p:ext uri="{BB962C8B-B14F-4D97-AF65-F5344CB8AC3E}">
        <p14:creationId xmlns:p14="http://schemas.microsoft.com/office/powerpoint/2010/main" val="199367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FBDD2-1DC0-4848-9D53-05FEE57785AC}"/>
              </a:ext>
            </a:extLst>
          </p:cNvPr>
          <p:cNvSpPr>
            <a:spLocks noGrp="1"/>
          </p:cNvSpPr>
          <p:nvPr>
            <p:ph type="dt" sz="half" idx="10"/>
          </p:nvPr>
        </p:nvSpPr>
        <p:spPr/>
        <p:txBody>
          <a:bodyPr/>
          <a:lstStyle/>
          <a:p>
            <a:fld id="{1DE2BE86-F8D8-4B4F-8535-1CFC01535DF2}" type="datetimeFigureOut">
              <a:rPr lang="en-ZA" smtClean="0"/>
              <a:t>2021/09/07</a:t>
            </a:fld>
            <a:endParaRPr lang="en-ZA"/>
          </a:p>
        </p:txBody>
      </p:sp>
      <p:sp>
        <p:nvSpPr>
          <p:cNvPr id="3" name="Footer Placeholder 2">
            <a:extLst>
              <a:ext uri="{FF2B5EF4-FFF2-40B4-BE49-F238E27FC236}">
                <a16:creationId xmlns:a16="http://schemas.microsoft.com/office/drawing/2014/main" id="{BCDFBD29-6C5A-45C7-831D-3437C8CB5B8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14937B6-0B3B-4E61-83FD-5B30BDFCF3ED}"/>
              </a:ext>
            </a:extLst>
          </p:cNvPr>
          <p:cNvSpPr>
            <a:spLocks noGrp="1"/>
          </p:cNvSpPr>
          <p:nvPr>
            <p:ph type="sldNum" sz="quarter" idx="12"/>
          </p:nvPr>
        </p:nvSpPr>
        <p:spPr/>
        <p:txBody>
          <a:bodyPr/>
          <a:lstStyle/>
          <a:p>
            <a:fld id="{6A54E7E7-B7DA-4AA2-BBA7-DFF0F958C22D}" type="slidenum">
              <a:rPr lang="en-ZA" smtClean="0"/>
              <a:t>‹#›</a:t>
            </a:fld>
            <a:endParaRPr lang="en-ZA"/>
          </a:p>
        </p:txBody>
      </p:sp>
    </p:spTree>
    <p:extLst>
      <p:ext uri="{BB962C8B-B14F-4D97-AF65-F5344CB8AC3E}">
        <p14:creationId xmlns:p14="http://schemas.microsoft.com/office/powerpoint/2010/main" val="280066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9" name="Picture Placeholder 78">
            <a:extLst>
              <a:ext uri="{FF2B5EF4-FFF2-40B4-BE49-F238E27FC236}">
                <a16:creationId xmlns:a16="http://schemas.microsoft.com/office/drawing/2014/main" id="{6EA06CEA-B916-472E-8039-9B737A8A1789}"/>
              </a:ext>
            </a:extLst>
          </p:cNvPr>
          <p:cNvSpPr>
            <a:spLocks noGrp="1"/>
          </p:cNvSpPr>
          <p:nvPr>
            <p:ph type="pic" sz="quarter" idx="10" hasCustomPrompt="1"/>
          </p:nvPr>
        </p:nvSpPr>
        <p:spPr>
          <a:xfrm>
            <a:off x="-9525" y="-1"/>
            <a:ext cx="3984625" cy="2196726"/>
          </a:xfrm>
          <a:custGeom>
            <a:avLst/>
            <a:gdLst>
              <a:gd name="connsiteX0" fmla="*/ 0 w 3984625"/>
              <a:gd name="connsiteY0" fmla="*/ 0 h 2196726"/>
              <a:gd name="connsiteX1" fmla="*/ 3984625 w 3984625"/>
              <a:gd name="connsiteY1" fmla="*/ 0 h 2196726"/>
              <a:gd name="connsiteX2" fmla="*/ 3984625 w 3984625"/>
              <a:gd name="connsiteY2" fmla="*/ 2196726 h 2196726"/>
              <a:gd name="connsiteX3" fmla="*/ 3031457 w 3984625"/>
              <a:gd name="connsiteY3" fmla="*/ 2196726 h 2196726"/>
              <a:gd name="connsiteX4" fmla="*/ 3023754 w 3984625"/>
              <a:gd name="connsiteY4" fmla="*/ 2120311 h 2196726"/>
              <a:gd name="connsiteX5" fmla="*/ 2584801 w 3984625"/>
              <a:gd name="connsiteY5" fmla="*/ 1762554 h 2196726"/>
              <a:gd name="connsiteX6" fmla="*/ 2145848 w 3984625"/>
              <a:gd name="connsiteY6" fmla="*/ 2120311 h 2196726"/>
              <a:gd name="connsiteX7" fmla="*/ 2138145 w 3984625"/>
              <a:gd name="connsiteY7" fmla="*/ 2196726 h 2196726"/>
              <a:gd name="connsiteX8" fmla="*/ 1859223 w 3984625"/>
              <a:gd name="connsiteY8" fmla="*/ 2196726 h 2196726"/>
              <a:gd name="connsiteX9" fmla="*/ 1851520 w 3984625"/>
              <a:gd name="connsiteY9" fmla="*/ 2120311 h 2196726"/>
              <a:gd name="connsiteX10" fmla="*/ 1412567 w 3984625"/>
              <a:gd name="connsiteY10" fmla="*/ 1762554 h 2196726"/>
              <a:gd name="connsiteX11" fmla="*/ 973614 w 3984625"/>
              <a:gd name="connsiteY11" fmla="*/ 2120311 h 2196726"/>
              <a:gd name="connsiteX12" fmla="*/ 965911 w 3984625"/>
              <a:gd name="connsiteY12" fmla="*/ 2196726 h 2196726"/>
              <a:gd name="connsiteX13" fmla="*/ 0 w 3984625"/>
              <a:gd name="connsiteY13" fmla="*/ 2196726 h 21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4625" h="2196726">
                <a:moveTo>
                  <a:pt x="0" y="0"/>
                </a:moveTo>
                <a:lnTo>
                  <a:pt x="3984625" y="0"/>
                </a:lnTo>
                <a:lnTo>
                  <a:pt x="3984625" y="2196726"/>
                </a:lnTo>
                <a:lnTo>
                  <a:pt x="3031457" y="2196726"/>
                </a:lnTo>
                <a:lnTo>
                  <a:pt x="3023754" y="2120311"/>
                </a:lnTo>
                <a:cubicBezTo>
                  <a:pt x="2981975" y="1916140"/>
                  <a:pt x="2801323" y="1762554"/>
                  <a:pt x="2584801" y="1762554"/>
                </a:cubicBezTo>
                <a:cubicBezTo>
                  <a:pt x="2368279" y="1762554"/>
                  <a:pt x="2187628" y="1916140"/>
                  <a:pt x="2145848" y="2120311"/>
                </a:cubicBezTo>
                <a:lnTo>
                  <a:pt x="2138145" y="2196726"/>
                </a:lnTo>
                <a:lnTo>
                  <a:pt x="1859223" y="2196726"/>
                </a:lnTo>
                <a:lnTo>
                  <a:pt x="1851520" y="2120311"/>
                </a:lnTo>
                <a:cubicBezTo>
                  <a:pt x="1809741" y="1916140"/>
                  <a:pt x="1629089" y="1762554"/>
                  <a:pt x="1412567" y="1762554"/>
                </a:cubicBezTo>
                <a:cubicBezTo>
                  <a:pt x="1196045" y="1762554"/>
                  <a:pt x="1015394" y="1916140"/>
                  <a:pt x="973614" y="2120311"/>
                </a:cubicBezTo>
                <a:lnTo>
                  <a:pt x="965911" y="2196726"/>
                </a:lnTo>
                <a:lnTo>
                  <a:pt x="0" y="2196726"/>
                </a:lnTo>
                <a:close/>
              </a:path>
            </a:pathLst>
          </a:custGeom>
          <a:solidFill>
            <a:schemeClr val="tx2"/>
          </a:solidFill>
          <a:ln>
            <a:solidFill>
              <a:schemeClr val="bg1"/>
            </a:solidFill>
          </a:ln>
        </p:spPr>
        <p:txBody>
          <a:bodyPr wrap="square">
            <a:noAutofit/>
          </a:bodyPr>
          <a:lstStyle>
            <a:lvl1pPr algn="ctr">
              <a:buFontTx/>
              <a:buNone/>
              <a:defRPr sz="1600">
                <a:solidFill>
                  <a:schemeClr val="accent1"/>
                </a:solidFill>
              </a:defRPr>
            </a:lvl1pPr>
          </a:lstStyle>
          <a:p>
            <a:r>
              <a:rPr lang="en-US" dirty="0"/>
              <a:t>picture</a:t>
            </a:r>
          </a:p>
        </p:txBody>
      </p:sp>
      <p:sp>
        <p:nvSpPr>
          <p:cNvPr id="82" name="Picture Placeholder 81">
            <a:extLst>
              <a:ext uri="{FF2B5EF4-FFF2-40B4-BE49-F238E27FC236}">
                <a16:creationId xmlns:a16="http://schemas.microsoft.com/office/drawing/2014/main" id="{CD427CC7-DB40-435D-BDC7-38FF6A4937DB}"/>
              </a:ext>
            </a:extLst>
          </p:cNvPr>
          <p:cNvSpPr>
            <a:spLocks noGrp="1"/>
          </p:cNvSpPr>
          <p:nvPr>
            <p:ph type="pic" sz="quarter" idx="19" hasCustomPrompt="1"/>
          </p:nvPr>
        </p:nvSpPr>
        <p:spPr>
          <a:xfrm>
            <a:off x="8216144" y="-1"/>
            <a:ext cx="3975856" cy="2196184"/>
          </a:xfrm>
          <a:custGeom>
            <a:avLst/>
            <a:gdLst>
              <a:gd name="connsiteX0" fmla="*/ 0 w 3975856"/>
              <a:gd name="connsiteY0" fmla="*/ 0 h 2196184"/>
              <a:gd name="connsiteX1" fmla="*/ 3975856 w 3975856"/>
              <a:gd name="connsiteY1" fmla="*/ 0 h 2196184"/>
              <a:gd name="connsiteX2" fmla="*/ 3975856 w 3975856"/>
              <a:gd name="connsiteY2" fmla="*/ 2196184 h 2196184"/>
              <a:gd name="connsiteX3" fmla="*/ 3002154 w 3975856"/>
              <a:gd name="connsiteY3" fmla="*/ 2196184 h 2196184"/>
              <a:gd name="connsiteX4" fmla="*/ 2994622 w 3975856"/>
              <a:gd name="connsiteY4" fmla="*/ 2121465 h 2196184"/>
              <a:gd name="connsiteX5" fmla="*/ 2555669 w 3975856"/>
              <a:gd name="connsiteY5" fmla="*/ 1763708 h 2196184"/>
              <a:gd name="connsiteX6" fmla="*/ 2116716 w 3975856"/>
              <a:gd name="connsiteY6" fmla="*/ 2121465 h 2196184"/>
              <a:gd name="connsiteX7" fmla="*/ 2109184 w 3975856"/>
              <a:gd name="connsiteY7" fmla="*/ 2196184 h 2196184"/>
              <a:gd name="connsiteX8" fmla="*/ 1836772 w 3975856"/>
              <a:gd name="connsiteY8" fmla="*/ 2196184 h 2196184"/>
              <a:gd name="connsiteX9" fmla="*/ 1830008 w 3975856"/>
              <a:gd name="connsiteY9" fmla="*/ 2129085 h 2196184"/>
              <a:gd name="connsiteX10" fmla="*/ 1391055 w 3975856"/>
              <a:gd name="connsiteY10" fmla="*/ 1771328 h 2196184"/>
              <a:gd name="connsiteX11" fmla="*/ 952102 w 3975856"/>
              <a:gd name="connsiteY11" fmla="*/ 2129085 h 2196184"/>
              <a:gd name="connsiteX12" fmla="*/ 945338 w 3975856"/>
              <a:gd name="connsiteY12" fmla="*/ 2196184 h 2196184"/>
              <a:gd name="connsiteX13" fmla="*/ 0 w 3975856"/>
              <a:gd name="connsiteY13" fmla="*/ 2196184 h 219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5856" h="2196184">
                <a:moveTo>
                  <a:pt x="0" y="0"/>
                </a:moveTo>
                <a:lnTo>
                  <a:pt x="3975856" y="0"/>
                </a:lnTo>
                <a:lnTo>
                  <a:pt x="3975856" y="2196184"/>
                </a:lnTo>
                <a:lnTo>
                  <a:pt x="3002154" y="2196184"/>
                </a:lnTo>
                <a:lnTo>
                  <a:pt x="2994622" y="2121465"/>
                </a:lnTo>
                <a:cubicBezTo>
                  <a:pt x="2952842" y="1917294"/>
                  <a:pt x="2772191" y="1763708"/>
                  <a:pt x="2555669" y="1763708"/>
                </a:cubicBezTo>
                <a:cubicBezTo>
                  <a:pt x="2339147" y="1763708"/>
                  <a:pt x="2158496" y="1917294"/>
                  <a:pt x="2116716" y="2121465"/>
                </a:cubicBezTo>
                <a:lnTo>
                  <a:pt x="2109184" y="2196184"/>
                </a:lnTo>
                <a:lnTo>
                  <a:pt x="1836772" y="2196184"/>
                </a:lnTo>
                <a:lnTo>
                  <a:pt x="1830008" y="2129085"/>
                </a:lnTo>
                <a:cubicBezTo>
                  <a:pt x="1788228" y="1924914"/>
                  <a:pt x="1607577" y="1771328"/>
                  <a:pt x="1391055" y="1771328"/>
                </a:cubicBezTo>
                <a:cubicBezTo>
                  <a:pt x="1174533" y="1771328"/>
                  <a:pt x="993882" y="1924914"/>
                  <a:pt x="952102" y="2129085"/>
                </a:cubicBezTo>
                <a:lnTo>
                  <a:pt x="945338" y="2196184"/>
                </a:lnTo>
                <a:lnTo>
                  <a:pt x="0" y="2196184"/>
                </a:lnTo>
                <a:close/>
              </a:path>
            </a:pathLst>
          </a:custGeom>
          <a:solidFill>
            <a:schemeClr val="accent3"/>
          </a:solidFill>
        </p:spPr>
        <p:txBody>
          <a:bodyPr wrap="square">
            <a:noAutofit/>
          </a:bodyPr>
          <a:lstStyle>
            <a:lvl1pPr algn="ctr">
              <a:buFontTx/>
              <a:buNone/>
              <a:defRPr sz="1600">
                <a:solidFill>
                  <a:schemeClr val="accent3"/>
                </a:solidFill>
              </a:defRPr>
            </a:lvl1pPr>
          </a:lstStyle>
          <a:p>
            <a:r>
              <a:rPr lang="en-US" dirty="0"/>
              <a:t>picture</a:t>
            </a:r>
          </a:p>
        </p:txBody>
      </p:sp>
      <p:sp>
        <p:nvSpPr>
          <p:cNvPr id="85" name="Picture Placeholder 84">
            <a:extLst>
              <a:ext uri="{FF2B5EF4-FFF2-40B4-BE49-F238E27FC236}">
                <a16:creationId xmlns:a16="http://schemas.microsoft.com/office/drawing/2014/main" id="{F82416D7-8D0C-455C-8222-0B805DFF9157}"/>
              </a:ext>
            </a:extLst>
          </p:cNvPr>
          <p:cNvSpPr>
            <a:spLocks noGrp="1"/>
          </p:cNvSpPr>
          <p:nvPr>
            <p:ph type="pic" sz="quarter" idx="20" hasCustomPrompt="1"/>
          </p:nvPr>
        </p:nvSpPr>
        <p:spPr>
          <a:xfrm>
            <a:off x="4097073" y="2333625"/>
            <a:ext cx="3991240" cy="2168643"/>
          </a:xfrm>
          <a:custGeom>
            <a:avLst/>
            <a:gdLst>
              <a:gd name="connsiteX0" fmla="*/ 0 w 3991240"/>
              <a:gd name="connsiteY0" fmla="*/ 0 h 2168643"/>
              <a:gd name="connsiteX1" fmla="*/ 3991240 w 3991240"/>
              <a:gd name="connsiteY1" fmla="*/ 0 h 2168643"/>
              <a:gd name="connsiteX2" fmla="*/ 3991240 w 3991240"/>
              <a:gd name="connsiteY2" fmla="*/ 2168643 h 2168643"/>
              <a:gd name="connsiteX3" fmla="*/ 3021253 w 3991240"/>
              <a:gd name="connsiteY3" fmla="*/ 2168643 h 2168643"/>
              <a:gd name="connsiteX4" fmla="*/ 3020906 w 3991240"/>
              <a:gd name="connsiteY4" fmla="*/ 2165202 h 2168643"/>
              <a:gd name="connsiteX5" fmla="*/ 2581953 w 3991240"/>
              <a:gd name="connsiteY5" fmla="*/ 1807445 h 2168643"/>
              <a:gd name="connsiteX6" fmla="*/ 2143000 w 3991240"/>
              <a:gd name="connsiteY6" fmla="*/ 2165202 h 2168643"/>
              <a:gd name="connsiteX7" fmla="*/ 2142653 w 3991240"/>
              <a:gd name="connsiteY7" fmla="*/ 2168643 h 2168643"/>
              <a:gd name="connsiteX8" fmla="*/ 1859179 w 3991240"/>
              <a:gd name="connsiteY8" fmla="*/ 2168643 h 2168643"/>
              <a:gd name="connsiteX9" fmla="*/ 1858832 w 3991240"/>
              <a:gd name="connsiteY9" fmla="*/ 2165202 h 2168643"/>
              <a:gd name="connsiteX10" fmla="*/ 1419879 w 3991240"/>
              <a:gd name="connsiteY10" fmla="*/ 1807445 h 2168643"/>
              <a:gd name="connsiteX11" fmla="*/ 980926 w 3991240"/>
              <a:gd name="connsiteY11" fmla="*/ 2165202 h 2168643"/>
              <a:gd name="connsiteX12" fmla="*/ 980579 w 3991240"/>
              <a:gd name="connsiteY12" fmla="*/ 2168643 h 2168643"/>
              <a:gd name="connsiteX13" fmla="*/ 0 w 3991240"/>
              <a:gd name="connsiteY13" fmla="*/ 2168643 h 21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1240" h="2168643">
                <a:moveTo>
                  <a:pt x="0" y="0"/>
                </a:moveTo>
                <a:lnTo>
                  <a:pt x="3991240" y="0"/>
                </a:lnTo>
                <a:lnTo>
                  <a:pt x="3991240" y="2168643"/>
                </a:lnTo>
                <a:lnTo>
                  <a:pt x="3021253" y="2168643"/>
                </a:lnTo>
                <a:lnTo>
                  <a:pt x="3020906" y="2165202"/>
                </a:lnTo>
                <a:cubicBezTo>
                  <a:pt x="2979127" y="1961031"/>
                  <a:pt x="2798475" y="1807445"/>
                  <a:pt x="2581953" y="1807445"/>
                </a:cubicBezTo>
                <a:cubicBezTo>
                  <a:pt x="2365431" y="1807445"/>
                  <a:pt x="2184780" y="1961031"/>
                  <a:pt x="2143000" y="2165202"/>
                </a:cubicBezTo>
                <a:lnTo>
                  <a:pt x="2142653" y="2168643"/>
                </a:lnTo>
                <a:lnTo>
                  <a:pt x="1859179" y="2168643"/>
                </a:lnTo>
                <a:lnTo>
                  <a:pt x="1858832" y="2165202"/>
                </a:lnTo>
                <a:cubicBezTo>
                  <a:pt x="1817053" y="1961031"/>
                  <a:pt x="1636402" y="1807445"/>
                  <a:pt x="1419879" y="1807445"/>
                </a:cubicBezTo>
                <a:cubicBezTo>
                  <a:pt x="1203357" y="1807445"/>
                  <a:pt x="1022706" y="1961031"/>
                  <a:pt x="980926" y="2165202"/>
                </a:cubicBezTo>
                <a:lnTo>
                  <a:pt x="980579" y="2168643"/>
                </a:lnTo>
                <a:lnTo>
                  <a:pt x="0" y="2168643"/>
                </a:lnTo>
                <a:close/>
              </a:path>
            </a:pathLst>
          </a:custGeom>
          <a:solidFill>
            <a:schemeClr val="accent6"/>
          </a:solidFill>
        </p:spPr>
        <p:txBody>
          <a:bodyPr wrap="square">
            <a:noAutofit/>
          </a:bodyPr>
          <a:lstStyle>
            <a:lvl1pPr algn="ctr">
              <a:buNone/>
              <a:defRPr sz="1600">
                <a:solidFill>
                  <a:schemeClr val="accent6"/>
                </a:solidFill>
              </a:defRPr>
            </a:lvl1pPr>
          </a:lstStyle>
          <a:p>
            <a:r>
              <a:rPr lang="en-US" dirty="0"/>
              <a:t>picture</a:t>
            </a:r>
          </a:p>
        </p:txBody>
      </p:sp>
      <p:sp>
        <p:nvSpPr>
          <p:cNvPr id="90" name="Picture Placeholder 89">
            <a:extLst>
              <a:ext uri="{FF2B5EF4-FFF2-40B4-BE49-F238E27FC236}">
                <a16:creationId xmlns:a16="http://schemas.microsoft.com/office/drawing/2014/main" id="{351D2BA5-7591-4349-8A0C-01DB5737D8B4}"/>
              </a:ext>
            </a:extLst>
          </p:cNvPr>
          <p:cNvSpPr>
            <a:spLocks noGrp="1"/>
          </p:cNvSpPr>
          <p:nvPr>
            <p:ph type="pic" sz="quarter" idx="22" hasCustomPrompt="1"/>
          </p:nvPr>
        </p:nvSpPr>
        <p:spPr>
          <a:xfrm>
            <a:off x="4103687" y="4665703"/>
            <a:ext cx="3984625" cy="2192297"/>
          </a:xfrm>
          <a:custGeom>
            <a:avLst/>
            <a:gdLst>
              <a:gd name="connsiteX0" fmla="*/ 0 w 3984625"/>
              <a:gd name="connsiteY0" fmla="*/ 0 h 2192297"/>
              <a:gd name="connsiteX1" fmla="*/ 972929 w 3984625"/>
              <a:gd name="connsiteY1" fmla="*/ 0 h 2192297"/>
              <a:gd name="connsiteX2" fmla="*/ 974312 w 3984625"/>
              <a:gd name="connsiteY2" fmla="*/ 13722 h 2192297"/>
              <a:gd name="connsiteX3" fmla="*/ 1413265 w 3984625"/>
              <a:gd name="connsiteY3" fmla="*/ 371479 h 2192297"/>
              <a:gd name="connsiteX4" fmla="*/ 1852218 w 3984625"/>
              <a:gd name="connsiteY4" fmla="*/ 13722 h 2192297"/>
              <a:gd name="connsiteX5" fmla="*/ 1853602 w 3984625"/>
              <a:gd name="connsiteY5" fmla="*/ 0 h 2192297"/>
              <a:gd name="connsiteX6" fmla="*/ 2135003 w 3984625"/>
              <a:gd name="connsiteY6" fmla="*/ 0 h 2192297"/>
              <a:gd name="connsiteX7" fmla="*/ 2136386 w 3984625"/>
              <a:gd name="connsiteY7" fmla="*/ 13722 h 2192297"/>
              <a:gd name="connsiteX8" fmla="*/ 2575339 w 3984625"/>
              <a:gd name="connsiteY8" fmla="*/ 371479 h 2192297"/>
              <a:gd name="connsiteX9" fmla="*/ 3014292 w 3984625"/>
              <a:gd name="connsiteY9" fmla="*/ 13722 h 2192297"/>
              <a:gd name="connsiteX10" fmla="*/ 3015676 w 3984625"/>
              <a:gd name="connsiteY10" fmla="*/ 0 h 2192297"/>
              <a:gd name="connsiteX11" fmla="*/ 3984625 w 3984625"/>
              <a:gd name="connsiteY11" fmla="*/ 0 h 2192297"/>
              <a:gd name="connsiteX12" fmla="*/ 3984625 w 3984625"/>
              <a:gd name="connsiteY12" fmla="*/ 2192297 h 2192297"/>
              <a:gd name="connsiteX13" fmla="*/ 0 w 3984625"/>
              <a:gd name="connsiteY13" fmla="*/ 2192297 h 21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4625" h="2192297">
                <a:moveTo>
                  <a:pt x="0" y="0"/>
                </a:moveTo>
                <a:lnTo>
                  <a:pt x="972929" y="0"/>
                </a:lnTo>
                <a:lnTo>
                  <a:pt x="974312" y="13722"/>
                </a:lnTo>
                <a:cubicBezTo>
                  <a:pt x="1016092" y="217893"/>
                  <a:pt x="1196743" y="371479"/>
                  <a:pt x="1413265" y="371479"/>
                </a:cubicBezTo>
                <a:cubicBezTo>
                  <a:pt x="1629788" y="371479"/>
                  <a:pt x="1810439" y="217893"/>
                  <a:pt x="1852218" y="13722"/>
                </a:cubicBezTo>
                <a:lnTo>
                  <a:pt x="1853602" y="0"/>
                </a:lnTo>
                <a:lnTo>
                  <a:pt x="2135003" y="0"/>
                </a:lnTo>
                <a:lnTo>
                  <a:pt x="2136386" y="13722"/>
                </a:lnTo>
                <a:cubicBezTo>
                  <a:pt x="2178166" y="217893"/>
                  <a:pt x="2358817" y="371479"/>
                  <a:pt x="2575339" y="371479"/>
                </a:cubicBezTo>
                <a:cubicBezTo>
                  <a:pt x="2791861" y="371479"/>
                  <a:pt x="2972513" y="217893"/>
                  <a:pt x="3014292" y="13722"/>
                </a:cubicBezTo>
                <a:lnTo>
                  <a:pt x="3015676" y="0"/>
                </a:lnTo>
                <a:lnTo>
                  <a:pt x="3984625" y="0"/>
                </a:lnTo>
                <a:lnTo>
                  <a:pt x="3984625" y="2192297"/>
                </a:lnTo>
                <a:lnTo>
                  <a:pt x="0" y="2192297"/>
                </a:lnTo>
                <a:close/>
              </a:path>
            </a:pathLst>
          </a:custGeom>
          <a:solidFill>
            <a:schemeClr val="accent2">
              <a:lumMod val="60000"/>
              <a:lumOff val="40000"/>
            </a:schemeClr>
          </a:solidFill>
        </p:spPr>
        <p:txBody>
          <a:bodyPr wrap="square" anchor="ctr">
            <a:noAutofit/>
          </a:bodyPr>
          <a:lstStyle>
            <a:lvl1pPr algn="ctr">
              <a:buFontTx/>
              <a:buNone/>
              <a:defRPr sz="1600">
                <a:solidFill>
                  <a:schemeClr val="accent1">
                    <a:lumMod val="60000"/>
                    <a:lumOff val="40000"/>
                  </a:schemeClr>
                </a:solidFill>
              </a:defRPr>
            </a:lvl1pPr>
          </a:lstStyle>
          <a:p>
            <a:r>
              <a:rPr lang="en-US" dirty="0"/>
              <a:t>picture</a:t>
            </a:r>
          </a:p>
        </p:txBody>
      </p:sp>
      <p:sp>
        <p:nvSpPr>
          <p:cNvPr id="96" name="Picture Placeholder 95">
            <a:extLst>
              <a:ext uri="{FF2B5EF4-FFF2-40B4-BE49-F238E27FC236}">
                <a16:creationId xmlns:a16="http://schemas.microsoft.com/office/drawing/2014/main" id="{EC9EA677-7560-4A6B-ABF6-57209A0806A1}"/>
              </a:ext>
            </a:extLst>
          </p:cNvPr>
          <p:cNvSpPr>
            <a:spLocks noGrp="1"/>
          </p:cNvSpPr>
          <p:nvPr>
            <p:ph type="pic" sz="quarter" idx="24" hasCustomPrompt="1"/>
          </p:nvPr>
        </p:nvSpPr>
        <p:spPr>
          <a:xfrm>
            <a:off x="8216143" y="2333625"/>
            <a:ext cx="3975857" cy="1076325"/>
          </a:xfrm>
          <a:custGeom>
            <a:avLst/>
            <a:gdLst>
              <a:gd name="connsiteX0" fmla="*/ 0 w 3975857"/>
              <a:gd name="connsiteY0" fmla="*/ 0 h 1076325"/>
              <a:gd name="connsiteX1" fmla="*/ 965048 w 3975857"/>
              <a:gd name="connsiteY1" fmla="*/ 0 h 1076325"/>
              <a:gd name="connsiteX2" fmla="*/ 981555 w 3975857"/>
              <a:gd name="connsiteY2" fmla="*/ 53177 h 1076325"/>
              <a:gd name="connsiteX3" fmla="*/ 1394400 w 3975857"/>
              <a:gd name="connsiteY3" fmla="*/ 326829 h 1076325"/>
              <a:gd name="connsiteX4" fmla="*/ 1807246 w 3975857"/>
              <a:gd name="connsiteY4" fmla="*/ 53177 h 1076325"/>
              <a:gd name="connsiteX5" fmla="*/ 1823752 w 3975857"/>
              <a:gd name="connsiteY5" fmla="*/ 0 h 1076325"/>
              <a:gd name="connsiteX6" fmla="*/ 2130297 w 3975857"/>
              <a:gd name="connsiteY6" fmla="*/ 0 h 1076325"/>
              <a:gd name="connsiteX7" fmla="*/ 2146804 w 3975857"/>
              <a:gd name="connsiteY7" fmla="*/ 53177 h 1076325"/>
              <a:gd name="connsiteX8" fmla="*/ 2559649 w 3975857"/>
              <a:gd name="connsiteY8" fmla="*/ 326829 h 1076325"/>
              <a:gd name="connsiteX9" fmla="*/ 2972494 w 3975857"/>
              <a:gd name="connsiteY9" fmla="*/ 53177 h 1076325"/>
              <a:gd name="connsiteX10" fmla="*/ 2989001 w 3975857"/>
              <a:gd name="connsiteY10" fmla="*/ 0 h 1076325"/>
              <a:gd name="connsiteX11" fmla="*/ 3975857 w 3975857"/>
              <a:gd name="connsiteY11" fmla="*/ 0 h 1076325"/>
              <a:gd name="connsiteX12" fmla="*/ 3975857 w 3975857"/>
              <a:gd name="connsiteY12" fmla="*/ 1076325 h 1076325"/>
              <a:gd name="connsiteX13" fmla="*/ 0 w 3975857"/>
              <a:gd name="connsiteY13" fmla="*/ 107632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5857" h="1076325">
                <a:moveTo>
                  <a:pt x="0" y="0"/>
                </a:moveTo>
                <a:lnTo>
                  <a:pt x="965048" y="0"/>
                </a:lnTo>
                <a:lnTo>
                  <a:pt x="981555" y="53177"/>
                </a:lnTo>
                <a:cubicBezTo>
                  <a:pt x="1049573" y="213991"/>
                  <a:pt x="1208810" y="326829"/>
                  <a:pt x="1394400" y="326829"/>
                </a:cubicBezTo>
                <a:cubicBezTo>
                  <a:pt x="1579991" y="326829"/>
                  <a:pt x="1739227" y="213991"/>
                  <a:pt x="1807246" y="53177"/>
                </a:cubicBezTo>
                <a:lnTo>
                  <a:pt x="1823752" y="0"/>
                </a:lnTo>
                <a:lnTo>
                  <a:pt x="2130297" y="0"/>
                </a:lnTo>
                <a:lnTo>
                  <a:pt x="2146804" y="53177"/>
                </a:lnTo>
                <a:cubicBezTo>
                  <a:pt x="2214822" y="213991"/>
                  <a:pt x="2374059" y="326829"/>
                  <a:pt x="2559649" y="326829"/>
                </a:cubicBezTo>
                <a:cubicBezTo>
                  <a:pt x="2745239" y="326829"/>
                  <a:pt x="2904476" y="213991"/>
                  <a:pt x="2972494" y="53177"/>
                </a:cubicBezTo>
                <a:lnTo>
                  <a:pt x="2989001" y="0"/>
                </a:lnTo>
                <a:lnTo>
                  <a:pt x="3975857" y="0"/>
                </a:lnTo>
                <a:lnTo>
                  <a:pt x="3975857" y="1076325"/>
                </a:lnTo>
                <a:lnTo>
                  <a:pt x="0" y="1076325"/>
                </a:lnTo>
                <a:close/>
              </a:path>
            </a:pathLst>
          </a:custGeom>
          <a:solidFill>
            <a:schemeClr val="accent6">
              <a:lumMod val="60000"/>
              <a:lumOff val="40000"/>
            </a:schemeClr>
          </a:solidFill>
        </p:spPr>
        <p:txBody>
          <a:bodyPr wrap="square" anchor="b">
            <a:noAutofit/>
          </a:bodyPr>
          <a:lstStyle>
            <a:lvl1pPr algn="ctr">
              <a:buFontTx/>
              <a:buNone/>
              <a:defRPr sz="1600">
                <a:solidFill>
                  <a:schemeClr val="accent6">
                    <a:lumMod val="60000"/>
                    <a:lumOff val="40000"/>
                  </a:schemeClr>
                </a:solidFill>
              </a:defRPr>
            </a:lvl1pPr>
          </a:lstStyle>
          <a:p>
            <a:r>
              <a:rPr lang="en-US" dirty="0"/>
              <a:t>picture</a:t>
            </a:r>
          </a:p>
        </p:txBody>
      </p:sp>
      <p:sp>
        <p:nvSpPr>
          <p:cNvPr id="31" name="Picture Placeholder 31">
            <a:extLst>
              <a:ext uri="{FF2B5EF4-FFF2-40B4-BE49-F238E27FC236}">
                <a16:creationId xmlns:a16="http://schemas.microsoft.com/office/drawing/2014/main" id="{79EBEAFA-C01E-444B-8231-0E9FC1012F46}"/>
              </a:ext>
            </a:extLst>
          </p:cNvPr>
          <p:cNvSpPr>
            <a:spLocks noGrp="1"/>
          </p:cNvSpPr>
          <p:nvPr>
            <p:ph type="pic" sz="quarter" idx="18" hasCustomPrompt="1"/>
          </p:nvPr>
        </p:nvSpPr>
        <p:spPr>
          <a:xfrm>
            <a:off x="4097073" y="-1"/>
            <a:ext cx="3984625" cy="2201863"/>
          </a:xfrm>
          <a:solidFill>
            <a:schemeClr val="tx2">
              <a:lumMod val="50000"/>
            </a:schemeClr>
          </a:solidFill>
        </p:spPr>
        <p:txBody>
          <a:bodyPr>
            <a:normAutofit/>
          </a:bodyPr>
          <a:lstStyle>
            <a:lvl1pPr algn="ctr">
              <a:buNone/>
              <a:defRPr sz="1600">
                <a:solidFill>
                  <a:schemeClr val="accent1">
                    <a:lumMod val="50000"/>
                  </a:schemeClr>
                </a:solidFill>
              </a:defRPr>
            </a:lvl1pPr>
          </a:lstStyle>
          <a:p>
            <a:r>
              <a:rPr lang="en-US" dirty="0"/>
              <a:t>picture</a:t>
            </a:r>
          </a:p>
        </p:txBody>
      </p:sp>
      <p:sp>
        <p:nvSpPr>
          <p:cNvPr id="27" name="Rectangle 26">
            <a:extLst>
              <a:ext uri="{FF2B5EF4-FFF2-40B4-BE49-F238E27FC236}">
                <a16:creationId xmlns:a16="http://schemas.microsoft.com/office/drawing/2014/main" id="{353D4571-8E49-4E22-A61C-B7AD5A72C925}"/>
              </a:ext>
            </a:extLst>
          </p:cNvPr>
          <p:cNvSpPr/>
          <p:nvPr userDrawn="1"/>
        </p:nvSpPr>
        <p:spPr>
          <a:xfrm>
            <a:off x="0" y="2333625"/>
            <a:ext cx="3986097" cy="21686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E0BCFD27-1FE5-4704-BB9B-E7D380C47E74}"/>
              </a:ext>
            </a:extLst>
          </p:cNvPr>
          <p:cNvCxnSpPr>
            <a:cxnSpLocks/>
          </p:cNvCxnSpPr>
          <p:nvPr userDrawn="1"/>
        </p:nvCxnSpPr>
        <p:spPr>
          <a:xfrm>
            <a:off x="998749" y="3489477"/>
            <a:ext cx="19885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Picture Placeholder 31">
            <a:extLst>
              <a:ext uri="{FF2B5EF4-FFF2-40B4-BE49-F238E27FC236}">
                <a16:creationId xmlns:a16="http://schemas.microsoft.com/office/drawing/2014/main" id="{8E7B3B74-9567-42CA-94F7-6645702C068B}"/>
              </a:ext>
            </a:extLst>
          </p:cNvPr>
          <p:cNvSpPr>
            <a:spLocks noGrp="1"/>
          </p:cNvSpPr>
          <p:nvPr>
            <p:ph type="pic" sz="quarter" idx="21" hasCustomPrompt="1"/>
          </p:nvPr>
        </p:nvSpPr>
        <p:spPr>
          <a:xfrm>
            <a:off x="-10241" y="4665702"/>
            <a:ext cx="3984625" cy="2192296"/>
          </a:xfrm>
          <a:solidFill>
            <a:schemeClr val="tx2">
              <a:lumMod val="75000"/>
            </a:schemeClr>
          </a:solidFill>
        </p:spPr>
        <p:txBody>
          <a:bodyPr>
            <a:normAutofit/>
          </a:bodyPr>
          <a:lstStyle>
            <a:lvl1pPr algn="ctr">
              <a:buNone/>
              <a:defRPr sz="1600">
                <a:solidFill>
                  <a:schemeClr val="accent1">
                    <a:lumMod val="75000"/>
                  </a:schemeClr>
                </a:solidFill>
              </a:defRPr>
            </a:lvl1pPr>
          </a:lstStyle>
          <a:p>
            <a:r>
              <a:rPr lang="en-US" dirty="0"/>
              <a:t>picture</a:t>
            </a:r>
          </a:p>
        </p:txBody>
      </p:sp>
      <p:sp>
        <p:nvSpPr>
          <p:cNvPr id="74" name="Picture Placeholder 31">
            <a:extLst>
              <a:ext uri="{FF2B5EF4-FFF2-40B4-BE49-F238E27FC236}">
                <a16:creationId xmlns:a16="http://schemas.microsoft.com/office/drawing/2014/main" id="{3C4B3046-2276-4CBE-8A43-6E14B7006A20}"/>
              </a:ext>
            </a:extLst>
          </p:cNvPr>
          <p:cNvSpPr>
            <a:spLocks noGrp="1"/>
          </p:cNvSpPr>
          <p:nvPr>
            <p:ph type="pic" sz="quarter" idx="23" hasCustomPrompt="1"/>
          </p:nvPr>
        </p:nvSpPr>
        <p:spPr>
          <a:xfrm>
            <a:off x="8201521" y="4665704"/>
            <a:ext cx="3990479" cy="2192296"/>
          </a:xfrm>
          <a:solidFill>
            <a:schemeClr val="accent6">
              <a:lumMod val="50000"/>
            </a:schemeClr>
          </a:solidFill>
        </p:spPr>
        <p:txBody>
          <a:bodyPr>
            <a:normAutofit/>
          </a:bodyPr>
          <a:lstStyle>
            <a:lvl1pPr algn="ctr">
              <a:buFontTx/>
              <a:buNone/>
              <a:defRPr sz="1600">
                <a:solidFill>
                  <a:schemeClr val="accent6">
                    <a:lumMod val="50000"/>
                  </a:schemeClr>
                </a:solidFill>
              </a:defRPr>
            </a:lvl1pPr>
          </a:lstStyle>
          <a:p>
            <a:r>
              <a:rPr lang="en-US" dirty="0"/>
              <a:t>picture</a:t>
            </a:r>
          </a:p>
        </p:txBody>
      </p:sp>
      <p:sp>
        <p:nvSpPr>
          <p:cNvPr id="86" name="Picture Placeholder 40">
            <a:extLst>
              <a:ext uri="{FF2B5EF4-FFF2-40B4-BE49-F238E27FC236}">
                <a16:creationId xmlns:a16="http://schemas.microsoft.com/office/drawing/2014/main" id="{DECF104C-6D44-424C-815A-002C49AD54D3}"/>
              </a:ext>
            </a:extLst>
          </p:cNvPr>
          <p:cNvSpPr>
            <a:spLocks noGrp="1"/>
          </p:cNvSpPr>
          <p:nvPr>
            <p:ph type="pic" sz="quarter" idx="25" hasCustomPrompt="1"/>
          </p:nvPr>
        </p:nvSpPr>
        <p:spPr>
          <a:xfrm>
            <a:off x="8216143" y="3534155"/>
            <a:ext cx="3975857" cy="968113"/>
          </a:xfrm>
          <a:solidFill>
            <a:schemeClr val="accent6">
              <a:lumMod val="40000"/>
              <a:lumOff val="60000"/>
            </a:schemeClr>
          </a:solidFill>
        </p:spPr>
        <p:txBody>
          <a:bodyPr>
            <a:normAutofit/>
          </a:bodyPr>
          <a:lstStyle>
            <a:lvl1pPr algn="ctr">
              <a:buFontTx/>
              <a:buNone/>
              <a:defRPr sz="1600">
                <a:solidFill>
                  <a:schemeClr val="accent6">
                    <a:lumMod val="40000"/>
                    <a:lumOff val="60000"/>
                  </a:schemeClr>
                </a:solidFill>
              </a:defRPr>
            </a:lvl1pPr>
          </a:lstStyle>
          <a:p>
            <a:r>
              <a:rPr lang="en-US" dirty="0"/>
              <a:t>picture</a:t>
            </a:r>
          </a:p>
        </p:txBody>
      </p:sp>
      <p:sp>
        <p:nvSpPr>
          <p:cNvPr id="56" name="Text Placeholder 55">
            <a:extLst>
              <a:ext uri="{FF2B5EF4-FFF2-40B4-BE49-F238E27FC236}">
                <a16:creationId xmlns:a16="http://schemas.microsoft.com/office/drawing/2014/main" id="{FA977322-F3B8-43C7-BFA0-44924F526BAE}"/>
              </a:ext>
            </a:extLst>
          </p:cNvPr>
          <p:cNvSpPr>
            <a:spLocks noGrp="1"/>
          </p:cNvSpPr>
          <p:nvPr>
            <p:ph type="body" sz="quarter" idx="27" hasCustomPrompt="1"/>
          </p:nvPr>
        </p:nvSpPr>
        <p:spPr>
          <a:xfrm>
            <a:off x="521436" y="3588455"/>
            <a:ext cx="2943225" cy="460375"/>
          </a:xfrm>
        </p:spPr>
        <p:txBody>
          <a:bodyPr>
            <a:normAutofit/>
          </a:bodyPr>
          <a:lstStyle>
            <a:lvl1pPr marL="0" indent="0" algn="ctr">
              <a:buNone/>
              <a:defRPr sz="1600" spc="300">
                <a:solidFill>
                  <a:schemeClr val="accent1"/>
                </a:solidFill>
              </a:defRPr>
            </a:lvl1pPr>
          </a:lstStyle>
          <a:p>
            <a:pPr lvl="0"/>
            <a:r>
              <a:rPr lang="en-US" dirty="0"/>
              <a:t>Add Subtitle</a:t>
            </a:r>
          </a:p>
        </p:txBody>
      </p:sp>
      <p:sp>
        <p:nvSpPr>
          <p:cNvPr id="2" name="Title 1">
            <a:extLst>
              <a:ext uri="{FF2B5EF4-FFF2-40B4-BE49-F238E27FC236}">
                <a16:creationId xmlns:a16="http://schemas.microsoft.com/office/drawing/2014/main" id="{590B9152-DBB9-4441-9AE5-E59CC2A09CA3}"/>
              </a:ext>
            </a:extLst>
          </p:cNvPr>
          <p:cNvSpPr>
            <a:spLocks noGrp="1"/>
          </p:cNvSpPr>
          <p:nvPr>
            <p:ph type="title" hasCustomPrompt="1"/>
          </p:nvPr>
        </p:nvSpPr>
        <p:spPr>
          <a:xfrm>
            <a:off x="305564" y="3023255"/>
            <a:ext cx="3374968" cy="428299"/>
          </a:xfrm>
        </p:spPr>
        <p:txBody>
          <a:bodyPr vert="horz" lIns="91440" tIns="45720" rIns="91440" bIns="45720" rtlCol="0" anchor="t">
            <a:normAutofit/>
          </a:bodyPr>
          <a:lstStyle>
            <a:lvl1pPr algn="ctr">
              <a:defRPr lang="en-US" sz="2400" b="1" cap="all" spc="300" baseline="0">
                <a:solidFill>
                  <a:schemeClr val="accent1"/>
                </a:solidFill>
                <a:ea typeface="+mn-ea"/>
                <a:cs typeface="+mn-cs"/>
              </a:defRPr>
            </a:lvl1pPr>
          </a:lstStyle>
          <a:p>
            <a:pPr marL="0" lvl="0" indent="0" algn="ctr">
              <a:spcBef>
                <a:spcPts val="1000"/>
              </a:spcBef>
              <a:buFont typeface="Arial" panose="020B0604020202020204" pitchFamily="34" charset="0"/>
            </a:pPr>
            <a:r>
              <a:rPr lang="en-US" dirty="0"/>
              <a:t>Add Title</a:t>
            </a:r>
          </a:p>
        </p:txBody>
      </p:sp>
      <p:sp>
        <p:nvSpPr>
          <p:cNvPr id="61" name="Oval 60">
            <a:extLst>
              <a:ext uri="{FF2B5EF4-FFF2-40B4-BE49-F238E27FC236}">
                <a16:creationId xmlns:a16="http://schemas.microsoft.com/office/drawing/2014/main" id="{3608B718-26E6-4EFD-8089-942F0F328292}"/>
              </a:ext>
            </a:extLst>
          </p:cNvPr>
          <p:cNvSpPr/>
          <p:nvPr userDrawn="1"/>
        </p:nvSpPr>
        <p:spPr>
          <a:xfrm>
            <a:off x="972766" y="1786852"/>
            <a:ext cx="861653" cy="861653"/>
          </a:xfrm>
          <a:prstGeom prst="ellipse">
            <a:avLst/>
          </a:prstGeom>
          <a:solidFill>
            <a:schemeClr val="accent1"/>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63" name="Oval 62">
            <a:extLst>
              <a:ext uri="{FF2B5EF4-FFF2-40B4-BE49-F238E27FC236}">
                <a16:creationId xmlns:a16="http://schemas.microsoft.com/office/drawing/2014/main" id="{AC0D22C2-A63D-4119-AFC1-E6DAF507DF1E}"/>
              </a:ext>
            </a:extLst>
          </p:cNvPr>
          <p:cNvSpPr/>
          <p:nvPr userDrawn="1"/>
        </p:nvSpPr>
        <p:spPr>
          <a:xfrm>
            <a:off x="2139920" y="1786852"/>
            <a:ext cx="861653" cy="861653"/>
          </a:xfrm>
          <a:prstGeom prst="ellipse">
            <a:avLst/>
          </a:prstGeom>
          <a:solidFill>
            <a:schemeClr val="accent2"/>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92" name="Oval 91">
            <a:extLst>
              <a:ext uri="{FF2B5EF4-FFF2-40B4-BE49-F238E27FC236}">
                <a16:creationId xmlns:a16="http://schemas.microsoft.com/office/drawing/2014/main" id="{97A35D97-8FD0-4E13-85CE-A4A70441C2C9}"/>
              </a:ext>
            </a:extLst>
          </p:cNvPr>
          <p:cNvSpPr/>
          <p:nvPr userDrawn="1"/>
        </p:nvSpPr>
        <p:spPr>
          <a:xfrm>
            <a:off x="5081596" y="4157749"/>
            <a:ext cx="861653" cy="861653"/>
          </a:xfrm>
          <a:prstGeom prst="ellipse">
            <a:avLst/>
          </a:prstGeom>
          <a:solidFill>
            <a:schemeClr val="accent4">
              <a:lumMod val="75000"/>
            </a:schemeClr>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94" name="Oval 93">
            <a:extLst>
              <a:ext uri="{FF2B5EF4-FFF2-40B4-BE49-F238E27FC236}">
                <a16:creationId xmlns:a16="http://schemas.microsoft.com/office/drawing/2014/main" id="{34DBEF4E-5AF4-4030-BA77-D9079CD22896}"/>
              </a:ext>
            </a:extLst>
          </p:cNvPr>
          <p:cNvSpPr/>
          <p:nvPr userDrawn="1"/>
        </p:nvSpPr>
        <p:spPr>
          <a:xfrm>
            <a:off x="6248750" y="4157749"/>
            <a:ext cx="861653" cy="861653"/>
          </a:xfrm>
          <a:prstGeom prst="ellipse">
            <a:avLst/>
          </a:prstGeom>
          <a:solidFill>
            <a:schemeClr val="accent4"/>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98" name="Oval 97">
            <a:extLst>
              <a:ext uri="{FF2B5EF4-FFF2-40B4-BE49-F238E27FC236}">
                <a16:creationId xmlns:a16="http://schemas.microsoft.com/office/drawing/2014/main" id="{A356FFAB-FBC2-4002-9E9C-6D67556495BD}"/>
              </a:ext>
            </a:extLst>
          </p:cNvPr>
          <p:cNvSpPr/>
          <p:nvPr userDrawn="1"/>
        </p:nvSpPr>
        <p:spPr>
          <a:xfrm>
            <a:off x="9175822" y="1785466"/>
            <a:ext cx="861653" cy="861653"/>
          </a:xfrm>
          <a:prstGeom prst="ellipse">
            <a:avLst/>
          </a:prstGeom>
          <a:solidFill>
            <a:schemeClr val="accent3">
              <a:lumMod val="60000"/>
              <a:lumOff val="40000"/>
            </a:schemeClr>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100" name="Oval 99">
            <a:extLst>
              <a:ext uri="{FF2B5EF4-FFF2-40B4-BE49-F238E27FC236}">
                <a16:creationId xmlns:a16="http://schemas.microsoft.com/office/drawing/2014/main" id="{61C634B3-D558-4F8E-97F4-ED0D7C198D1C}"/>
              </a:ext>
            </a:extLst>
          </p:cNvPr>
          <p:cNvSpPr/>
          <p:nvPr userDrawn="1"/>
        </p:nvSpPr>
        <p:spPr>
          <a:xfrm>
            <a:off x="10342976" y="1785466"/>
            <a:ext cx="861653" cy="861653"/>
          </a:xfrm>
          <a:prstGeom prst="ellipse">
            <a:avLst/>
          </a:prstGeom>
          <a:solidFill>
            <a:schemeClr val="accent4">
              <a:lumMod val="20000"/>
              <a:lumOff val="80000"/>
            </a:schemeClr>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Tree>
    <p:extLst>
      <p:ext uri="{BB962C8B-B14F-4D97-AF65-F5344CB8AC3E}">
        <p14:creationId xmlns:p14="http://schemas.microsoft.com/office/powerpoint/2010/main" val="206995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dirty="0"/>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dirty="0"/>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dirty="0"/>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dirty="0"/>
              <a:t>picture</a:t>
            </a:r>
          </a:p>
        </p:txBody>
      </p:sp>
      <p:sp>
        <p:nvSpPr>
          <p:cNvPr id="53" name="Oval 52">
            <a:extLst>
              <a:ext uri="{FF2B5EF4-FFF2-40B4-BE49-F238E27FC236}">
                <a16:creationId xmlns:a16="http://schemas.microsoft.com/office/drawing/2014/main" id="{149E8647-10FB-4E7D-8E74-B9BEAB6D2465}"/>
              </a:ext>
            </a:extLst>
          </p:cNvPr>
          <p:cNvSpPr/>
          <p:nvPr userDrawn="1"/>
        </p:nvSpPr>
        <p:spPr>
          <a:xfrm rot="16200000">
            <a:off x="699736" y="6029881"/>
            <a:ext cx="534876" cy="5348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9ABA2C7-B2C4-4127-A9FB-E9BB01E921C4}"/>
              </a:ext>
            </a:extLst>
          </p:cNvPr>
          <p:cNvSpPr/>
          <p:nvPr userDrawn="1"/>
        </p:nvSpPr>
        <p:spPr>
          <a:xfrm rot="16200000">
            <a:off x="1320900" y="6029881"/>
            <a:ext cx="534876" cy="5348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563B3079-C9FC-45D1-933E-E9961A6E50A3}"/>
              </a:ext>
            </a:extLst>
          </p:cNvPr>
          <p:cNvSpPr/>
          <p:nvPr userDrawn="1"/>
        </p:nvSpPr>
        <p:spPr>
          <a:xfrm rot="16200000">
            <a:off x="1942064" y="6029881"/>
            <a:ext cx="534876" cy="5348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BA2BBB9-B8F8-4505-A61F-F15805C974D6}"/>
              </a:ext>
            </a:extLst>
          </p:cNvPr>
          <p:cNvSpPr/>
          <p:nvPr userDrawn="1"/>
        </p:nvSpPr>
        <p:spPr>
          <a:xfrm rot="16200000">
            <a:off x="2563228" y="6029881"/>
            <a:ext cx="534876" cy="53487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86C9D19-7FB8-4E4D-839C-73D62A46D9F0}"/>
              </a:ext>
            </a:extLst>
          </p:cNvPr>
          <p:cNvSpPr/>
          <p:nvPr userDrawn="1"/>
        </p:nvSpPr>
        <p:spPr>
          <a:xfrm rot="16200000">
            <a:off x="3184392" y="6029881"/>
            <a:ext cx="534876" cy="53487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8B8B723D-4C14-45B2-B6B7-F321C09B4FB6}"/>
              </a:ext>
            </a:extLst>
          </p:cNvPr>
          <p:cNvSpPr/>
          <p:nvPr userDrawn="1"/>
        </p:nvSpPr>
        <p:spPr>
          <a:xfrm rot="16200000">
            <a:off x="3805556" y="6029881"/>
            <a:ext cx="534876" cy="53487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dirty="0"/>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dirty="0"/>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dirty="0"/>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dirty="0"/>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dirty="0"/>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dirty="0"/>
              <a:t>picture</a:t>
            </a:r>
          </a:p>
        </p:txBody>
      </p:sp>
    </p:spTree>
    <p:extLst>
      <p:ext uri="{BB962C8B-B14F-4D97-AF65-F5344CB8AC3E}">
        <p14:creationId xmlns:p14="http://schemas.microsoft.com/office/powerpoint/2010/main" val="919194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90256-1144-43FA-860C-BB8ACEC6C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F4228-E0A9-49D0-90A8-E75D874C7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E1609-68F3-46F5-9AD5-96227E0DA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165DA-5B40-413A-9576-36344AF0F5D4}" type="datetimeFigureOut">
              <a:rPr lang="en-US" smtClean="0"/>
              <a:t>9/7/2021</a:t>
            </a:fld>
            <a:endParaRPr lang="en-US"/>
          </a:p>
        </p:txBody>
      </p:sp>
      <p:sp>
        <p:nvSpPr>
          <p:cNvPr id="5" name="Footer Placeholder 4">
            <a:extLst>
              <a:ext uri="{FF2B5EF4-FFF2-40B4-BE49-F238E27FC236}">
                <a16:creationId xmlns:a16="http://schemas.microsoft.com/office/drawing/2014/main" id="{B6268D7C-7116-4F8B-AAA2-9F4F5C62D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2E6D0-30A3-4892-AB42-ADFE05AAD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52C6B-928D-46D6-B865-CDEFC2E50462}" type="slidenum">
              <a:rPr lang="en-US" smtClean="0"/>
              <a:t>‹#›</a:t>
            </a:fld>
            <a:endParaRPr lang="en-US"/>
          </a:p>
        </p:txBody>
      </p:sp>
    </p:spTree>
    <p:extLst>
      <p:ext uri="{BB962C8B-B14F-4D97-AF65-F5344CB8AC3E}">
        <p14:creationId xmlns:p14="http://schemas.microsoft.com/office/powerpoint/2010/main" val="39675396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8ABCE-31AC-4327-9B36-F2B59C5D4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0F45AC-DAFB-4609-8891-7B1DB038F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1AADEEF-9D0B-4D47-9548-74B8AC459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2AD7D-694A-4AA4-891F-A0148B1A6185}" type="datetimeFigureOut">
              <a:rPr lang="en-US" smtClean="0"/>
              <a:t>9/7/2021</a:t>
            </a:fld>
            <a:endParaRPr lang="en-US"/>
          </a:p>
        </p:txBody>
      </p:sp>
      <p:sp>
        <p:nvSpPr>
          <p:cNvPr id="5" name="Footer Placeholder 4">
            <a:extLst>
              <a:ext uri="{FF2B5EF4-FFF2-40B4-BE49-F238E27FC236}">
                <a16:creationId xmlns:a16="http://schemas.microsoft.com/office/drawing/2014/main" id="{55F009E5-7029-4B2F-89EC-353A27706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782EB3-3F8D-45C0-AEC0-052807C85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C9CAF-8D6B-4355-91CA-5D99A58C0DB6}" type="slidenum">
              <a:rPr lang="en-US" smtClean="0"/>
              <a:t>‹#›</a:t>
            </a:fld>
            <a:endParaRPr lang="en-US"/>
          </a:p>
        </p:txBody>
      </p:sp>
    </p:spTree>
    <p:extLst>
      <p:ext uri="{BB962C8B-B14F-4D97-AF65-F5344CB8AC3E}">
        <p14:creationId xmlns:p14="http://schemas.microsoft.com/office/powerpoint/2010/main" val="2614954667"/>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22471-3A87-41A2-A13E-C54316F82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427758-48DC-4A90-9555-4F3989FC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77771A8-9400-498F-B157-008786E99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A548C-C551-4F8C-BC48-1654C3AEB978}" type="datetimeFigureOut">
              <a:rPr lang="en-US" smtClean="0"/>
              <a:t>9/7/2021</a:t>
            </a:fld>
            <a:endParaRPr lang="en-US"/>
          </a:p>
        </p:txBody>
      </p:sp>
      <p:sp>
        <p:nvSpPr>
          <p:cNvPr id="5" name="Footer Placeholder 4">
            <a:extLst>
              <a:ext uri="{FF2B5EF4-FFF2-40B4-BE49-F238E27FC236}">
                <a16:creationId xmlns:a16="http://schemas.microsoft.com/office/drawing/2014/main" id="{E93D8B6F-779C-457F-B11E-7A71043812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227D71-E7B8-4B0D-8A85-652FA24E57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971FC-D77F-48A5-9D22-47010B6655CF}" type="slidenum">
              <a:rPr lang="en-US" smtClean="0"/>
              <a:t>‹#›</a:t>
            </a:fld>
            <a:endParaRPr lang="en-US"/>
          </a:p>
        </p:txBody>
      </p:sp>
    </p:spTree>
    <p:extLst>
      <p:ext uri="{BB962C8B-B14F-4D97-AF65-F5344CB8AC3E}">
        <p14:creationId xmlns:p14="http://schemas.microsoft.com/office/powerpoint/2010/main" val="1529110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9" name="Picture Placeholder 8" descr="People casting a net">
            <a:extLst>
              <a:ext uri="{FF2B5EF4-FFF2-40B4-BE49-F238E27FC236}">
                <a16:creationId xmlns:a16="http://schemas.microsoft.com/office/drawing/2014/main" id="{00664371-5AD5-40BD-9732-425D4FEB1743}"/>
              </a:ext>
            </a:extLst>
          </p:cNvPr>
          <p:cNvPicPr>
            <a:picLocks noGrp="1" noChangeAspect="1"/>
          </p:cNvPicPr>
          <p:nvPr>
            <p:ph type="pic" sz="quarter" idx="10"/>
          </p:nvPr>
        </p:nvPicPr>
        <p:blipFill>
          <a:blip r:embed="rId2"/>
          <a:srcRect l="7824" r="7824"/>
          <a:stretch>
            <a:fillRect/>
          </a:stretch>
        </p:blipFill>
        <p:spPr/>
      </p:pic>
      <p:pic>
        <p:nvPicPr>
          <p:cNvPr id="35" name="Picture Placeholder 34" descr="Fishermen repairing fishing nets">
            <a:extLst>
              <a:ext uri="{FF2B5EF4-FFF2-40B4-BE49-F238E27FC236}">
                <a16:creationId xmlns:a16="http://schemas.microsoft.com/office/drawing/2014/main" id="{0A3B4EED-0BF3-4864-9606-D5C9F79F310F}"/>
              </a:ext>
            </a:extLst>
          </p:cNvPr>
          <p:cNvPicPr>
            <a:picLocks noGrp="1" noChangeAspect="1"/>
          </p:cNvPicPr>
          <p:nvPr>
            <p:ph type="pic" sz="quarter" idx="28"/>
          </p:nvPr>
        </p:nvPicPr>
        <p:blipFill>
          <a:blip r:embed="rId3"/>
          <a:srcRect t="7638" b="7638"/>
          <a:stretch>
            <a:fillRect/>
          </a:stretch>
        </p:blipFill>
        <p:spPr/>
      </p:pic>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274550" y="346302"/>
            <a:ext cx="4031750" cy="876209"/>
          </a:xfrm>
        </p:spPr>
        <p:txBody>
          <a:bodyPr>
            <a:noAutofit/>
          </a:bodyPr>
          <a:lstStyle/>
          <a:p>
            <a:r>
              <a:rPr lang="en-US" sz="1800" dirty="0">
                <a:solidFill>
                  <a:schemeClr val="accent2">
                    <a:lumMod val="20000"/>
                    <a:lumOff val="80000"/>
                  </a:schemeClr>
                </a:solidFill>
              </a:rPr>
              <a:t>HAZARDOUS HERITAGE: THE SOCIAL LIFE OF PLASTICS</a:t>
            </a:r>
            <a:br>
              <a:rPr lang="en-US" sz="1800" dirty="0">
                <a:solidFill>
                  <a:schemeClr val="accent2">
                    <a:lumMod val="20000"/>
                    <a:lumOff val="80000"/>
                  </a:schemeClr>
                </a:solidFill>
              </a:rPr>
            </a:br>
            <a:endParaRPr lang="en-US" sz="1800" dirty="0">
              <a:solidFill>
                <a:schemeClr val="accent2">
                  <a:lumMod val="20000"/>
                  <a:lumOff val="80000"/>
                </a:schemeClr>
              </a:solidFill>
              <a:latin typeface="Aharoni" panose="020B0604020202020204" pitchFamily="2" charset="-79"/>
              <a:cs typeface="Aharoni" panose="020B0604020202020204" pitchFamily="2" charset="-79"/>
            </a:endParaRP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8091927" y="1222511"/>
            <a:ext cx="4031750" cy="1758814"/>
          </a:xfrm>
        </p:spPr>
        <p:txBody>
          <a:bodyPr>
            <a:normAutofit/>
          </a:bodyPr>
          <a:lstStyle/>
          <a:p>
            <a:pPr>
              <a:lnSpc>
                <a:spcPct val="100000"/>
              </a:lnSpc>
            </a:pPr>
            <a:r>
              <a:rPr lang="en-US" sz="1400" dirty="0">
                <a:solidFill>
                  <a:schemeClr val="accent2">
                    <a:lumMod val="20000"/>
                    <a:lumOff val="80000"/>
                  </a:schemeClr>
                </a:solidFill>
                <a:latin typeface="Abadi" panose="020B0604020104020204" pitchFamily="34" charset="0"/>
              </a:rPr>
              <a:t>Prof Rose Boswell</a:t>
            </a:r>
          </a:p>
          <a:p>
            <a:pPr>
              <a:lnSpc>
                <a:spcPct val="100000"/>
              </a:lnSpc>
            </a:pPr>
            <a:r>
              <a:rPr lang="en-US" sz="1400" dirty="0">
                <a:solidFill>
                  <a:schemeClr val="accent2">
                    <a:lumMod val="20000"/>
                    <a:lumOff val="80000"/>
                  </a:schemeClr>
                </a:solidFill>
                <a:latin typeface="Abadi" panose="020B0604020104020204" pitchFamily="34" charset="0"/>
              </a:rPr>
              <a:t>DSI-NRF SARCHI Chair</a:t>
            </a:r>
          </a:p>
          <a:p>
            <a:pPr>
              <a:lnSpc>
                <a:spcPct val="100000"/>
              </a:lnSpc>
            </a:pPr>
            <a:r>
              <a:rPr lang="en-US" sz="1400" dirty="0">
                <a:solidFill>
                  <a:schemeClr val="accent2">
                    <a:lumMod val="20000"/>
                    <a:lumOff val="80000"/>
                  </a:schemeClr>
                </a:solidFill>
                <a:latin typeface="Abadi" panose="020B0604020104020204" pitchFamily="34" charset="0"/>
              </a:rPr>
              <a:t>OCEAN CULTURES AND HERITAGE</a:t>
            </a:r>
          </a:p>
          <a:p>
            <a:pPr>
              <a:lnSpc>
                <a:spcPct val="100000"/>
              </a:lnSpc>
            </a:pPr>
            <a:r>
              <a:rPr lang="en-US" sz="1400" dirty="0">
                <a:solidFill>
                  <a:schemeClr val="accent2">
                    <a:lumMod val="20000"/>
                    <a:lumOff val="80000"/>
                  </a:schemeClr>
                </a:solidFill>
                <a:latin typeface="Abadi" panose="020B0604020104020204" pitchFamily="34" charset="0"/>
              </a:rPr>
              <a:t>Nelson Mandela University</a:t>
            </a:r>
          </a:p>
          <a:p>
            <a:pPr>
              <a:lnSpc>
                <a:spcPct val="100000"/>
              </a:lnSpc>
            </a:pPr>
            <a:r>
              <a:rPr lang="en-US" sz="1100" dirty="0">
                <a:solidFill>
                  <a:schemeClr val="accent2">
                    <a:lumMod val="20000"/>
                    <a:lumOff val="80000"/>
                  </a:schemeClr>
                </a:solidFill>
                <a:latin typeface="Abadi" panose="020B0604020104020204" pitchFamily="34" charset="0"/>
              </a:rPr>
              <a:t>8 September 2021</a:t>
            </a:r>
          </a:p>
        </p:txBody>
      </p:sp>
      <p:pic>
        <p:nvPicPr>
          <p:cNvPr id="11" name="Picture Placeholder 10" descr="Palm tree leaves">
            <a:extLst>
              <a:ext uri="{FF2B5EF4-FFF2-40B4-BE49-F238E27FC236}">
                <a16:creationId xmlns:a16="http://schemas.microsoft.com/office/drawing/2014/main" id="{69A41344-6298-445B-A4AC-1F861CAD9D3B}"/>
              </a:ext>
            </a:extLst>
          </p:cNvPr>
          <p:cNvPicPr>
            <a:picLocks noGrp="1" noChangeAspect="1"/>
          </p:cNvPicPr>
          <p:nvPr>
            <p:ph type="pic" sz="quarter" idx="29"/>
          </p:nvPr>
        </p:nvPicPr>
        <p:blipFill>
          <a:blip r:embed="rId4"/>
          <a:srcRect l="10388" r="10388"/>
          <a:stretch>
            <a:fillRect/>
          </a:stretch>
        </p:blipFill>
        <p:spPr>
          <a:xfrm>
            <a:off x="4860456" y="1211887"/>
            <a:ext cx="3231471" cy="2973294"/>
          </a:xfrm>
        </p:spPr>
      </p:pic>
      <p:pic>
        <p:nvPicPr>
          <p:cNvPr id="5" name="Picture Placeholder 4" descr="Stack of open books">
            <a:extLst>
              <a:ext uri="{FF2B5EF4-FFF2-40B4-BE49-F238E27FC236}">
                <a16:creationId xmlns:a16="http://schemas.microsoft.com/office/drawing/2014/main" id="{D9B51F7F-BB4D-4867-921F-089FEAB1CA13}"/>
              </a:ext>
            </a:extLst>
          </p:cNvPr>
          <p:cNvPicPr>
            <a:picLocks noGrp="1" noChangeAspect="1"/>
          </p:cNvPicPr>
          <p:nvPr>
            <p:ph type="pic" sz="quarter" idx="21"/>
          </p:nvPr>
        </p:nvPicPr>
        <p:blipFill>
          <a:blip r:embed="rId5"/>
          <a:srcRect l="5066" r="5066"/>
          <a:stretch>
            <a:fillRect/>
          </a:stretch>
        </p:blipFill>
        <p:spPr>
          <a:xfrm>
            <a:off x="1117838" y="3346510"/>
            <a:ext cx="3196148" cy="2278649"/>
          </a:xfrm>
        </p:spPr>
      </p:pic>
      <p:pic>
        <p:nvPicPr>
          <p:cNvPr id="3" name="Picture Placeholder 2" descr="hand holding ball">
            <a:extLst>
              <a:ext uri="{FF2B5EF4-FFF2-40B4-BE49-F238E27FC236}">
                <a16:creationId xmlns:a16="http://schemas.microsoft.com/office/drawing/2014/main" id="{CBF6B3C8-1707-418A-B447-928FED24CFD3}"/>
              </a:ext>
            </a:extLst>
          </p:cNvPr>
          <p:cNvPicPr>
            <a:picLocks noGrp="1" noChangeAspect="1"/>
          </p:cNvPicPr>
          <p:nvPr>
            <p:ph type="pic" sz="quarter" idx="30"/>
          </p:nvPr>
        </p:nvPicPr>
        <p:blipFill>
          <a:blip r:embed="rId6"/>
          <a:srcRect l="16733" r="16733"/>
          <a:stretch>
            <a:fillRect/>
          </a:stretch>
        </p:blipFill>
        <p:spPr/>
      </p:pic>
      <p:pic>
        <p:nvPicPr>
          <p:cNvPr id="33" name="Picture Placeholder 32" descr="Schools of fishes underwater">
            <a:extLst>
              <a:ext uri="{FF2B5EF4-FFF2-40B4-BE49-F238E27FC236}">
                <a16:creationId xmlns:a16="http://schemas.microsoft.com/office/drawing/2014/main" id="{97D2F73A-F577-4A34-97E6-D0C915784802}"/>
              </a:ext>
            </a:extLst>
          </p:cNvPr>
          <p:cNvPicPr>
            <a:picLocks noGrp="1" noChangeAspect="1"/>
          </p:cNvPicPr>
          <p:nvPr>
            <p:ph type="pic" sz="quarter" idx="24"/>
          </p:nvPr>
        </p:nvPicPr>
        <p:blipFill>
          <a:blip r:embed="rId7"/>
          <a:srcRect l="3392" r="3392"/>
          <a:stretch>
            <a:fillRect/>
          </a:stretch>
        </p:blipFill>
        <p:spPr>
          <a:xfrm>
            <a:off x="7647787" y="3071400"/>
            <a:ext cx="3306379" cy="2364326"/>
          </a:xfrm>
        </p:spPr>
      </p:pic>
      <p:pic>
        <p:nvPicPr>
          <p:cNvPr id="19" name="Picture Placeholder 18" descr="Man paddle boarding">
            <a:extLst>
              <a:ext uri="{FF2B5EF4-FFF2-40B4-BE49-F238E27FC236}">
                <a16:creationId xmlns:a16="http://schemas.microsoft.com/office/drawing/2014/main" id="{2754A734-8FF5-48DE-93E6-03912E873E50}"/>
              </a:ext>
            </a:extLst>
          </p:cNvPr>
          <p:cNvPicPr>
            <a:picLocks noGrp="1" noChangeAspect="1"/>
          </p:cNvPicPr>
          <p:nvPr>
            <p:ph type="pic" sz="quarter" idx="23"/>
          </p:nvPr>
        </p:nvPicPr>
        <p:blipFill>
          <a:blip r:embed="rId8"/>
          <a:srcRect l="8287" r="8287"/>
          <a:stretch>
            <a:fillRect/>
          </a:stretch>
        </p:blipFill>
        <p:spPr/>
      </p:pic>
      <p:pic>
        <p:nvPicPr>
          <p:cNvPr id="21" name="Picture Placeholder 20" descr="Woman in yellow clothes">
            <a:extLst>
              <a:ext uri="{FF2B5EF4-FFF2-40B4-BE49-F238E27FC236}">
                <a16:creationId xmlns:a16="http://schemas.microsoft.com/office/drawing/2014/main" id="{422C8160-0376-4223-B124-6F5C5EF2E75C}"/>
              </a:ext>
            </a:extLst>
          </p:cNvPr>
          <p:cNvPicPr>
            <a:picLocks noGrp="1" noChangeAspect="1"/>
          </p:cNvPicPr>
          <p:nvPr>
            <p:ph type="pic" sz="quarter" idx="22"/>
          </p:nvPr>
        </p:nvPicPr>
        <p:blipFill>
          <a:blip r:embed="rId9"/>
          <a:srcRect l="16606" r="16606"/>
          <a:stretch>
            <a:fillRect/>
          </a:stretch>
        </p:blipFill>
        <p:spPr>
          <a:xfrm>
            <a:off x="8454119" y="4367631"/>
            <a:ext cx="2184926" cy="2155974"/>
          </a:xfrm>
        </p:spPr>
      </p:pic>
      <p:pic>
        <p:nvPicPr>
          <p:cNvPr id="37" name="Picture 5">
            <a:extLst>
              <a:ext uri="{FF2B5EF4-FFF2-40B4-BE49-F238E27FC236}">
                <a16:creationId xmlns:a16="http://schemas.microsoft.com/office/drawing/2014/main" id="{279DF3C3-0545-4E35-92F2-F8F379F9BB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3305" b="3305"/>
          <a:stretch>
            <a:fillRect/>
          </a:stretch>
        </p:blipFill>
        <p:spPr bwMode="auto">
          <a:xfrm>
            <a:off x="0" y="5772609"/>
            <a:ext cx="1077885" cy="111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NRF-Logo - Collembola of South Africa">
            <a:extLst>
              <a:ext uri="{FF2B5EF4-FFF2-40B4-BE49-F238E27FC236}">
                <a16:creationId xmlns:a16="http://schemas.microsoft.com/office/drawing/2014/main" id="{C2527C9F-DC01-478C-9741-F471C6B13D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400" y="5727894"/>
            <a:ext cx="971280" cy="11301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nstitute for Coastal and Marine Research- CMR - Home | Facebook">
            <a:extLst>
              <a:ext uri="{FF2B5EF4-FFF2-40B4-BE49-F238E27FC236}">
                <a16:creationId xmlns:a16="http://schemas.microsoft.com/office/drawing/2014/main" id="{5C304D56-6ADD-4ED8-92CB-F94638456D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1680" y="5727894"/>
            <a:ext cx="1187614" cy="11301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676F35E5-EC3E-4E27-AFB7-E5FC563FC1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9294" y="5723201"/>
            <a:ext cx="1187614" cy="113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21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AD22-3123-4670-8473-EC4353609D77}"/>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conclusions</a:t>
            </a:r>
          </a:p>
        </p:txBody>
      </p:sp>
      <p:pic>
        <p:nvPicPr>
          <p:cNvPr id="7" name="Picture 6" descr="Plastic bottle garbage on a beach">
            <a:extLst>
              <a:ext uri="{FF2B5EF4-FFF2-40B4-BE49-F238E27FC236}">
                <a16:creationId xmlns:a16="http://schemas.microsoft.com/office/drawing/2014/main" id="{FBC69C17-6016-4CB8-8BBE-B3715068D625}"/>
              </a:ext>
            </a:extLst>
          </p:cNvPr>
          <p:cNvPicPr>
            <a:picLocks noChangeAspect="1"/>
          </p:cNvPicPr>
          <p:nvPr/>
        </p:nvPicPr>
        <p:blipFill rotWithShape="1">
          <a:blip r:embed="rId2"/>
          <a:srcRect l="11295" r="11297" b="2"/>
          <a:stretch/>
        </p:blipFill>
        <p:spPr>
          <a:xfrm>
            <a:off x="20" y="10"/>
            <a:ext cx="6095974" cy="4252522"/>
          </a:xfrm>
          <a:prstGeom prst="rect">
            <a:avLst/>
          </a:prstGeom>
        </p:spPr>
      </p:pic>
      <p:pic>
        <p:nvPicPr>
          <p:cNvPr id="9" name="Picture 8" descr="Parent sanitizing child's hand">
            <a:extLst>
              <a:ext uri="{FF2B5EF4-FFF2-40B4-BE49-F238E27FC236}">
                <a16:creationId xmlns:a16="http://schemas.microsoft.com/office/drawing/2014/main" id="{85AF9D98-00DB-4F7F-B13A-64383CBB1DD5}"/>
              </a:ext>
            </a:extLst>
          </p:cNvPr>
          <p:cNvPicPr>
            <a:picLocks noChangeAspect="1"/>
          </p:cNvPicPr>
          <p:nvPr/>
        </p:nvPicPr>
        <p:blipFill rotWithShape="1">
          <a:blip r:embed="rId3"/>
          <a:srcRect l="4329" r="2" b="2"/>
          <a:stretch/>
        </p:blipFill>
        <p:spPr>
          <a:xfrm>
            <a:off x="6095999" y="-681"/>
            <a:ext cx="6096001" cy="4253215"/>
          </a:xfrm>
          <a:prstGeom prst="rect">
            <a:avLst/>
          </a:prstGeom>
        </p:spPr>
      </p:pic>
      <p:cxnSp>
        <p:nvCxnSpPr>
          <p:cNvPr id="22" name="Straight Connector 2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8367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04AE23-5E94-4E21-8BF8-B5B0E4BEFB87}"/>
              </a:ext>
            </a:extLst>
          </p:cNvPr>
          <p:cNvSpPr>
            <a:spLocks noGrp="1"/>
          </p:cNvSpPr>
          <p:nvPr>
            <p:ph idx="1"/>
          </p:nvPr>
        </p:nvSpPr>
        <p:spPr>
          <a:xfrm>
            <a:off x="1219696" y="2204471"/>
            <a:ext cx="9967415" cy="3320031"/>
          </a:xfrm>
        </p:spPr>
        <p:txBody>
          <a:bodyPr anchor="ctr">
            <a:normAutofit fontScale="92500" lnSpcReduction="10000"/>
          </a:bodyPr>
          <a:lstStyle/>
          <a:p>
            <a:r>
              <a:rPr lang="en-GB" sz="2400" dirty="0">
                <a:solidFill>
                  <a:schemeClr val="tx1">
                    <a:lumMod val="85000"/>
                    <a:lumOff val="15000"/>
                  </a:schemeClr>
                </a:solidFill>
                <a:effectLst/>
                <a:ea typeface="Times New Roman" panose="02020603050405020304" pitchFamily="18" charset="0"/>
              </a:rPr>
              <a:t>The ethnography presented in the paper seeks to shift perspective on marine pollution by emphasising behavioural and gendered practices exacerbating plastic and ultimately marine pollution. </a:t>
            </a:r>
          </a:p>
          <a:p>
            <a:r>
              <a:rPr lang="en-GB" sz="2400" dirty="0">
                <a:solidFill>
                  <a:schemeClr val="tx1">
                    <a:lumMod val="85000"/>
                    <a:lumOff val="15000"/>
                  </a:schemeClr>
                </a:solidFill>
                <a:effectLst/>
                <a:ea typeface="Times New Roman" panose="02020603050405020304" pitchFamily="18" charset="0"/>
              </a:rPr>
              <a:t>It is proposed that plastic use is tightly aligned to specific notions of sociality, equality and modernity and that alleviation of the marine pollution crisis therefore must depend on deep engagement on social and bodily practices in South Africa. In many ways, plastics form part of the country’s ‘biocultural’ heritage.</a:t>
            </a:r>
          </a:p>
          <a:p>
            <a:r>
              <a:rPr lang="en-GB" sz="2400" dirty="0">
                <a:solidFill>
                  <a:schemeClr val="tx1">
                    <a:lumMod val="85000"/>
                    <a:lumOff val="15000"/>
                  </a:schemeClr>
                </a:solidFill>
              </a:rPr>
              <a:t>The presentation also covers discussion on anthropology and advocacy, and the relevance of interdisciplinarity within the humanities</a:t>
            </a:r>
            <a:endParaRPr lang="en-ZA" sz="2400" dirty="0">
              <a:solidFill>
                <a:schemeClr val="tx1">
                  <a:lumMod val="85000"/>
                  <a:lumOff val="15000"/>
                </a:schemeClr>
              </a:solidFill>
            </a:endParaRPr>
          </a:p>
        </p:txBody>
      </p:sp>
    </p:spTree>
    <p:extLst>
      <p:ext uri="{BB962C8B-B14F-4D97-AF65-F5344CB8AC3E}">
        <p14:creationId xmlns:p14="http://schemas.microsoft.com/office/powerpoint/2010/main" val="39457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0D62D-ECB3-448F-80F1-C72FD37549E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Natural science data shows:</a:t>
            </a:r>
          </a:p>
        </p:txBody>
      </p:sp>
      <p:pic>
        <p:nvPicPr>
          <p:cNvPr id="4" name="Picture 3" descr="Picking up plastic at the beach">
            <a:extLst>
              <a:ext uri="{FF2B5EF4-FFF2-40B4-BE49-F238E27FC236}">
                <a16:creationId xmlns:a16="http://schemas.microsoft.com/office/drawing/2014/main" id="{7C753952-041D-4CB3-842B-8231C15D13F9}"/>
              </a:ext>
            </a:extLst>
          </p:cNvPr>
          <p:cNvPicPr>
            <a:picLocks noChangeAspect="1"/>
          </p:cNvPicPr>
          <p:nvPr/>
        </p:nvPicPr>
        <p:blipFill rotWithShape="1">
          <a:blip r:embed="rId2"/>
          <a:srcRect l="30744" r="2392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9F51A8-8304-40E4-A65C-81C867B858E6}"/>
              </a:ext>
            </a:extLst>
          </p:cNvPr>
          <p:cNvSpPr txBox="1"/>
          <p:nvPr/>
        </p:nvSpPr>
        <p:spPr>
          <a:xfrm>
            <a:off x="5297762" y="2706624"/>
            <a:ext cx="6251110" cy="3831336"/>
          </a:xfrm>
          <a:prstGeom prst="rect">
            <a:avLst/>
          </a:prstGeom>
        </p:spPr>
        <p:txBody>
          <a:bodyPr vert="horz" lIns="91440" tIns="45720" rIns="91440" bIns="45720" rtlCol="0">
            <a:normAutofit fontScale="92500" lnSpcReduction="10000"/>
          </a:bodyPr>
          <a:lstStyle/>
          <a:p>
            <a:pPr lvl="0" indent="-228600">
              <a:lnSpc>
                <a:spcPct val="90000"/>
              </a:lnSpc>
              <a:spcAft>
                <a:spcPts val="600"/>
              </a:spcAft>
              <a:buFont typeface="Arial" panose="020B0604020202020204" pitchFamily="34" charset="0"/>
              <a:buChar char="•"/>
            </a:pPr>
            <a:r>
              <a:rPr lang="en-US" sz="1400" dirty="0">
                <a:latin typeface="Abadi" panose="020B0604020104020204" pitchFamily="34" charset="0"/>
              </a:rPr>
              <a:t>…. </a:t>
            </a:r>
            <a:r>
              <a:rPr lang="en-US" dirty="0">
                <a:latin typeface="Abadi" panose="020B0604020104020204" pitchFamily="34" charset="0"/>
              </a:rPr>
              <a:t>Plastic debris also has an afﬁnity for certain non-essential trace elements and persistent organic pollutants (POPs), such as polychlorinated biphenyls (PCBs) and dichlorodiphenyltrichloroethane (DDT)… Once plastics are discharged into aquatic environments, they can persist for up to 50 years, and their complete mineralization may take hundreds or thousands of years (Holland, Mallory and </a:t>
            </a:r>
            <a:r>
              <a:rPr lang="en-US" dirty="0" err="1">
                <a:latin typeface="Abadi" panose="020B0604020104020204" pitchFamily="34" charset="0"/>
              </a:rPr>
              <a:t>Shutler</a:t>
            </a:r>
            <a:r>
              <a:rPr lang="en-US" dirty="0">
                <a:latin typeface="Abadi" panose="020B0604020104020204" pitchFamily="34" charset="0"/>
              </a:rPr>
              <a:t> 2016: 252)</a:t>
            </a:r>
          </a:p>
          <a:p>
            <a:pPr lvl="0" indent="-228600">
              <a:lnSpc>
                <a:spcPct val="90000"/>
              </a:lnSpc>
              <a:spcAft>
                <a:spcPts val="600"/>
              </a:spcAft>
              <a:buFont typeface="Arial" panose="020B0604020202020204" pitchFamily="34" charset="0"/>
              <a:buChar char="•"/>
            </a:pPr>
            <a:r>
              <a:rPr lang="en-US" dirty="0">
                <a:latin typeface="Abadi" panose="020B0604020104020204" pitchFamily="34" charset="0"/>
              </a:rPr>
              <a:t>…(in various species we note) ‘…reproductive impairment, neurotoxicity, biotransformation of enzymes, genotoxicity, physical effects, </a:t>
            </a:r>
            <a:r>
              <a:rPr lang="en-US" dirty="0" err="1">
                <a:latin typeface="Abadi" panose="020B0604020104020204" pitchFamily="34" charset="0"/>
              </a:rPr>
              <a:t>behavioural</a:t>
            </a:r>
            <a:r>
              <a:rPr lang="en-US" dirty="0">
                <a:latin typeface="Abadi" panose="020B0604020104020204" pitchFamily="34" charset="0"/>
              </a:rPr>
              <a:t> effects, oxidative stress and damage, cytotoxicity, blood/</a:t>
            </a:r>
            <a:r>
              <a:rPr lang="en-US" dirty="0" err="1">
                <a:latin typeface="Abadi" panose="020B0604020104020204" pitchFamily="34" charset="0"/>
              </a:rPr>
              <a:t>haemolymph</a:t>
            </a:r>
            <a:r>
              <a:rPr lang="en-US" dirty="0">
                <a:latin typeface="Abadi" panose="020B0604020104020204" pitchFamily="34" charset="0"/>
              </a:rPr>
              <a:t> effects and increased accumulation of other contaminants’ (de </a:t>
            </a:r>
            <a:r>
              <a:rPr lang="en-US" dirty="0" err="1">
                <a:latin typeface="Abadi" panose="020B0604020104020204" pitchFamily="34" charset="0"/>
              </a:rPr>
              <a:t>Sà</a:t>
            </a:r>
            <a:r>
              <a:rPr lang="en-US" dirty="0">
                <a:latin typeface="Abadi" panose="020B0604020104020204" pitchFamily="34" charset="0"/>
              </a:rPr>
              <a:t>, </a:t>
            </a:r>
            <a:r>
              <a:rPr lang="en-US" dirty="0" err="1">
                <a:latin typeface="Abadi" panose="020B0604020104020204" pitchFamily="34" charset="0"/>
              </a:rPr>
              <a:t>Oliviera</a:t>
            </a:r>
            <a:r>
              <a:rPr lang="en-US" dirty="0">
                <a:latin typeface="Abadi" panose="020B0604020104020204" pitchFamily="34" charset="0"/>
              </a:rPr>
              <a:t>, Ribeiro, Lopes Rocha and Futter 2018:the proliferation of plastic bag garbage in the environment poses health risks to cattle, sheep, and other livestock who ingest plastic bags littered in the streets and may die as a result of the obstruction of their digestive systems. (Braun and </a:t>
            </a:r>
            <a:r>
              <a:rPr lang="en-US" dirty="0" err="1">
                <a:latin typeface="Abadi" panose="020B0604020104020204" pitchFamily="34" charset="0"/>
              </a:rPr>
              <a:t>Taore</a:t>
            </a:r>
            <a:r>
              <a:rPr lang="en-US" dirty="0">
                <a:latin typeface="Abadi" panose="020B0604020104020204" pitchFamily="34" charset="0"/>
              </a:rPr>
              <a:t> 2016:824) 1031). </a:t>
            </a:r>
          </a:p>
        </p:txBody>
      </p:sp>
    </p:spTree>
    <p:extLst>
      <p:ext uri="{BB962C8B-B14F-4D97-AF65-F5344CB8AC3E}">
        <p14:creationId xmlns:p14="http://schemas.microsoft.com/office/powerpoint/2010/main" val="41749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By 2025, the annual mismanaged plastic waste in Africa could be as high as 11.5 million tonnes. Consumer waste forms 93 per cent of plastic marine debris globally (Courtesy: GREENPEACE)">
            <a:extLst>
              <a:ext uri="{FF2B5EF4-FFF2-40B4-BE49-F238E27FC236}">
                <a16:creationId xmlns:a16="http://schemas.microsoft.com/office/drawing/2014/main" id="{DF3A78E8-02DB-4376-971F-3A811D8B9E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7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0F1CFE-6499-4018-8C67-660C9F231DDA}"/>
              </a:ext>
            </a:extLst>
          </p:cNvPr>
          <p:cNvSpPr>
            <a:spLocks noGrp="1"/>
          </p:cNvSpPr>
          <p:nvPr>
            <p:ph idx="1"/>
          </p:nvPr>
        </p:nvSpPr>
        <p:spPr>
          <a:xfrm>
            <a:off x="4223982" y="3752850"/>
            <a:ext cx="7485413" cy="2452687"/>
          </a:xfrm>
        </p:spPr>
        <p:txBody>
          <a:bodyPr anchor="ctr">
            <a:normAutofit/>
          </a:bodyPr>
          <a:lstStyle/>
          <a:p>
            <a:pPr marL="0" indent="0">
              <a:buNone/>
            </a:pPr>
            <a:r>
              <a:rPr lang="en-ZA" sz="1800" dirty="0"/>
              <a:t>‘</a:t>
            </a:r>
            <a:r>
              <a:rPr lang="en-US" sz="1800" b="0" i="0" dirty="0">
                <a:effectLst/>
                <a:latin typeface="open sans" panose="020B0606030504020204" pitchFamily="34" charset="0"/>
              </a:rPr>
              <a:t>In South Africa, only 16% of plastic is recycled. The rest of the plastic ends up at landfill locations where they can end up in rivers (due to wind, littering, </a:t>
            </a:r>
            <a:r>
              <a:rPr lang="en-US" sz="1800" b="0" i="0" dirty="0" err="1">
                <a:effectLst/>
                <a:latin typeface="open sans" panose="020B0606030504020204" pitchFamily="34" charset="0"/>
              </a:rPr>
              <a:t>inproper</a:t>
            </a:r>
            <a:r>
              <a:rPr lang="en-US" sz="1800" b="0" i="0" dirty="0">
                <a:effectLst/>
                <a:latin typeface="open sans" panose="020B0606030504020204" pitchFamily="34" charset="0"/>
              </a:rPr>
              <a:t> waste management, overflowing landfills) and eventually end up in the ocean. Sadly 8 million metric tons of discarded plastic end up in the ocean’ (Hankel and Burgess, CSIR).</a:t>
            </a:r>
          </a:p>
          <a:p>
            <a:pPr marL="0" indent="0">
              <a:buNone/>
            </a:pPr>
            <a:endParaRPr lang="en-US" sz="1800" dirty="0">
              <a:latin typeface="open sans" panose="020B0606030504020204" pitchFamily="34" charset="0"/>
            </a:endParaRPr>
          </a:p>
          <a:p>
            <a:pPr marL="0" indent="0">
              <a:buNone/>
            </a:pPr>
            <a:r>
              <a:rPr lang="en-US" sz="1800" dirty="0">
                <a:latin typeface="open sans" panose="020B0606030504020204" pitchFamily="34" charset="0"/>
              </a:rPr>
              <a:t>‘</a:t>
            </a:r>
            <a:r>
              <a:rPr lang="en-US" sz="1800" b="0" i="0" dirty="0">
                <a:effectLst/>
                <a:latin typeface="PT-serif"/>
              </a:rPr>
              <a:t>The problem is exacerbated by the growing middle class in Africa, creating large markets for consumer plastic goods and packaging.’</a:t>
            </a:r>
            <a:endParaRPr lang="en-ZA" sz="1800" dirty="0"/>
          </a:p>
        </p:txBody>
      </p:sp>
    </p:spTree>
    <p:extLst>
      <p:ext uri="{BB962C8B-B14F-4D97-AF65-F5344CB8AC3E}">
        <p14:creationId xmlns:p14="http://schemas.microsoft.com/office/powerpoint/2010/main" val="775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2FD03A-B372-45DB-9AB0-2232AAE2A506}"/>
              </a:ext>
            </a:extLst>
          </p:cNvPr>
          <p:cNvPicPr>
            <a:picLocks noChangeAspect="1"/>
          </p:cNvPicPr>
          <p:nvPr/>
        </p:nvPicPr>
        <p:blipFill rotWithShape="1">
          <a:blip r:embed="rId2"/>
          <a:srcRect t="14276" r="591" b="6517"/>
          <a:stretch/>
        </p:blipFill>
        <p:spPr>
          <a:xfrm>
            <a:off x="1619337" y="1638301"/>
            <a:ext cx="9696605" cy="4345940"/>
          </a:xfrm>
          <a:prstGeom prst="rect">
            <a:avLst/>
          </a:prstGeom>
        </p:spPr>
      </p:pic>
      <p:sp>
        <p:nvSpPr>
          <p:cNvPr id="2" name="TextBox 1">
            <a:extLst>
              <a:ext uri="{FF2B5EF4-FFF2-40B4-BE49-F238E27FC236}">
                <a16:creationId xmlns:a16="http://schemas.microsoft.com/office/drawing/2014/main" id="{2B9984C8-D9F8-4ED6-A513-4C6E53E0AF23}"/>
              </a:ext>
            </a:extLst>
          </p:cNvPr>
          <p:cNvSpPr txBox="1"/>
          <p:nvPr/>
        </p:nvSpPr>
        <p:spPr>
          <a:xfrm>
            <a:off x="1127760" y="619760"/>
            <a:ext cx="4145280" cy="707886"/>
          </a:xfrm>
          <a:prstGeom prst="rect">
            <a:avLst/>
          </a:prstGeom>
          <a:noFill/>
        </p:spPr>
        <p:txBody>
          <a:bodyPr wrap="square" rtlCol="0">
            <a:spAutoFit/>
          </a:bodyPr>
          <a:lstStyle/>
          <a:p>
            <a:r>
              <a:rPr lang="en-ZA" sz="2000" dirty="0"/>
              <a:t>Government focuses on upstream factors</a:t>
            </a:r>
          </a:p>
        </p:txBody>
      </p:sp>
    </p:spTree>
    <p:extLst>
      <p:ext uri="{BB962C8B-B14F-4D97-AF65-F5344CB8AC3E}">
        <p14:creationId xmlns:p14="http://schemas.microsoft.com/office/powerpoint/2010/main" val="38612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D97DFD-4F53-4BA5-B2E7-CD64D32753C1}"/>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The problem of plastic consumption is also highly </a:t>
            </a:r>
            <a:r>
              <a:rPr lang="en-US" sz="2200" dirty="0" err="1"/>
              <a:t>politicised</a:t>
            </a:r>
            <a:r>
              <a:rPr lang="en-US" sz="2200" dirty="0"/>
              <a:t> and gendered.</a:t>
            </a:r>
          </a:p>
        </p:txBody>
      </p:sp>
      <p:sp>
        <p:nvSpPr>
          <p:cNvPr id="2" name="AutoShape 2" descr="black hair weave and human hair">
            <a:extLst>
              <a:ext uri="{FF2B5EF4-FFF2-40B4-BE49-F238E27FC236}">
                <a16:creationId xmlns:a16="http://schemas.microsoft.com/office/drawing/2014/main" id="{3FEA9905-96BC-42D6-867B-6BAF07338E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descr="Hands with nail polish">
            <a:extLst>
              <a:ext uri="{FF2B5EF4-FFF2-40B4-BE49-F238E27FC236}">
                <a16:creationId xmlns:a16="http://schemas.microsoft.com/office/drawing/2014/main" id="{2462B0FD-655B-40D7-BB82-8688F2A319A5}"/>
              </a:ext>
            </a:extLst>
          </p:cNvPr>
          <p:cNvPicPr>
            <a:picLocks noChangeAspect="1"/>
          </p:cNvPicPr>
          <p:nvPr/>
        </p:nvPicPr>
        <p:blipFill>
          <a:blip r:embed="rId2"/>
          <a:stretch>
            <a:fillRect/>
          </a:stretch>
        </p:blipFill>
        <p:spPr>
          <a:xfrm>
            <a:off x="7599680" y="3560008"/>
            <a:ext cx="4445690" cy="2967791"/>
          </a:xfrm>
          <a:prstGeom prst="rect">
            <a:avLst/>
          </a:prstGeom>
        </p:spPr>
      </p:pic>
      <p:pic>
        <p:nvPicPr>
          <p:cNvPr id="7" name="Picture 6" descr="Woman with purple hair">
            <a:extLst>
              <a:ext uri="{FF2B5EF4-FFF2-40B4-BE49-F238E27FC236}">
                <a16:creationId xmlns:a16="http://schemas.microsoft.com/office/drawing/2014/main" id="{FDB0C17B-2A07-4730-B9B2-F1DA6DB7867A}"/>
              </a:ext>
            </a:extLst>
          </p:cNvPr>
          <p:cNvPicPr>
            <a:picLocks noChangeAspect="1"/>
          </p:cNvPicPr>
          <p:nvPr/>
        </p:nvPicPr>
        <p:blipFill>
          <a:blip r:embed="rId3"/>
          <a:stretch>
            <a:fillRect/>
          </a:stretch>
        </p:blipFill>
        <p:spPr>
          <a:xfrm>
            <a:off x="6410979" y="462281"/>
            <a:ext cx="5140941" cy="3428999"/>
          </a:xfrm>
          <a:prstGeom prst="rect">
            <a:avLst/>
          </a:prstGeom>
        </p:spPr>
      </p:pic>
      <p:pic>
        <p:nvPicPr>
          <p:cNvPr id="9" name="Picture 8" descr="Woman with dreadlocks">
            <a:extLst>
              <a:ext uri="{FF2B5EF4-FFF2-40B4-BE49-F238E27FC236}">
                <a16:creationId xmlns:a16="http://schemas.microsoft.com/office/drawing/2014/main" id="{68491CA7-31AF-4C16-B165-A04508161BC8}"/>
              </a:ext>
            </a:extLst>
          </p:cNvPr>
          <p:cNvPicPr>
            <a:picLocks noChangeAspect="1"/>
          </p:cNvPicPr>
          <p:nvPr/>
        </p:nvPicPr>
        <p:blipFill>
          <a:blip r:embed="rId4"/>
          <a:stretch>
            <a:fillRect/>
          </a:stretch>
        </p:blipFill>
        <p:spPr>
          <a:xfrm>
            <a:off x="4209065" y="3368107"/>
            <a:ext cx="4635668" cy="3090445"/>
          </a:xfrm>
          <a:prstGeom prst="rect">
            <a:avLst/>
          </a:prstGeom>
        </p:spPr>
      </p:pic>
    </p:spTree>
    <p:extLst>
      <p:ext uri="{BB962C8B-B14F-4D97-AF65-F5344CB8AC3E}">
        <p14:creationId xmlns:p14="http://schemas.microsoft.com/office/powerpoint/2010/main" val="170310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 name="Rectangle 7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0" name="Group 7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3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7EBDE792-16C3-4852-B8FB-CD202692BAC7}"/>
              </a:ext>
            </a:extLst>
          </p:cNvPr>
          <p:cNvSpPr txBox="1"/>
          <p:nvPr/>
        </p:nvSpPr>
        <p:spPr>
          <a:xfrm>
            <a:off x="1000450" y="3067026"/>
            <a:ext cx="3058623" cy="327232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The Ethnographic Observations</a:t>
            </a:r>
          </a:p>
        </p:txBody>
      </p:sp>
      <p:pic>
        <p:nvPicPr>
          <p:cNvPr id="6" name="Picture 5" descr="Mother and child picking tomatoes">
            <a:extLst>
              <a:ext uri="{FF2B5EF4-FFF2-40B4-BE49-F238E27FC236}">
                <a16:creationId xmlns:a16="http://schemas.microsoft.com/office/drawing/2014/main" id="{FE388476-CDAA-4941-ADD4-086606F15154}"/>
              </a:ext>
            </a:extLst>
          </p:cNvPr>
          <p:cNvPicPr>
            <a:picLocks noChangeAspect="1"/>
          </p:cNvPicPr>
          <p:nvPr/>
        </p:nvPicPr>
        <p:blipFill rotWithShape="1">
          <a:blip r:embed="rId2"/>
          <a:srcRect t="20249" r="2" b="12664"/>
          <a:stretch/>
        </p:blipFill>
        <p:spPr>
          <a:xfrm>
            <a:off x="4636963" y="10"/>
            <a:ext cx="7555037" cy="3383270"/>
          </a:xfrm>
          <a:prstGeom prst="rect">
            <a:avLst/>
          </a:prstGeom>
        </p:spPr>
      </p:pic>
      <p:pic>
        <p:nvPicPr>
          <p:cNvPr id="1026" name="Picture 2">
            <a:extLst>
              <a:ext uri="{FF2B5EF4-FFF2-40B4-BE49-F238E27FC236}">
                <a16:creationId xmlns:a16="http://schemas.microsoft.com/office/drawing/2014/main" id="{D16575DF-A8B7-482A-9EBE-759E7AA6A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78" r="-2" b="10877"/>
          <a:stretch/>
        </p:blipFill>
        <p:spPr bwMode="auto">
          <a:xfrm>
            <a:off x="4639056" y="3474720"/>
            <a:ext cx="7552944"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84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36AC5-0B1C-4D9D-B770-B6C9F0ED7254}"/>
              </a:ext>
            </a:extLst>
          </p:cNvPr>
          <p:cNvSpPr txBox="1"/>
          <p:nvPr/>
        </p:nvSpPr>
        <p:spPr>
          <a:xfrm>
            <a:off x="648930" y="2406650"/>
            <a:ext cx="5181508" cy="37224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Durban beach in December 2020</a:t>
            </a:r>
          </a:p>
        </p:txBody>
      </p:sp>
      <p:pic>
        <p:nvPicPr>
          <p:cNvPr id="1026" name="Picture 2" descr="Beach, no: Ramaphosa closes beaches in Eastern Cape, Garden Route and on  specific days in KZN">
            <a:extLst>
              <a:ext uri="{FF2B5EF4-FFF2-40B4-BE49-F238E27FC236}">
                <a16:creationId xmlns:a16="http://schemas.microsoft.com/office/drawing/2014/main" id="{A0687E90-02ED-4C0B-AF2E-5B3556FC9F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6" r="39922" b="1"/>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27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020A9-F5B8-4EA4-A4A3-78818D3EC7F0}"/>
              </a:ext>
            </a:extLst>
          </p:cNvPr>
          <p:cNvSpPr>
            <a:spLocks noGrp="1"/>
          </p:cNvSpPr>
          <p:nvPr>
            <p:ph type="title"/>
          </p:nvPr>
        </p:nvSpPr>
        <p:spPr>
          <a:xfrm>
            <a:off x="6513788" y="365125"/>
            <a:ext cx="4840010" cy="1807305"/>
          </a:xfrm>
        </p:spPr>
        <p:txBody>
          <a:bodyPr>
            <a:normAutofit/>
          </a:bodyPr>
          <a:lstStyle/>
          <a:p>
            <a:r>
              <a:rPr lang="en-ZA" dirty="0"/>
              <a:t>Legal loopholes</a:t>
            </a:r>
          </a:p>
        </p:txBody>
      </p:sp>
      <p:pic>
        <p:nvPicPr>
          <p:cNvPr id="5" name="Picture 4" descr="A vintage weighing scales">
            <a:extLst>
              <a:ext uri="{FF2B5EF4-FFF2-40B4-BE49-F238E27FC236}">
                <a16:creationId xmlns:a16="http://schemas.microsoft.com/office/drawing/2014/main" id="{A62242CF-63AC-4813-910F-5C24759BEC6C}"/>
              </a:ext>
            </a:extLst>
          </p:cNvPr>
          <p:cNvPicPr>
            <a:picLocks noChangeAspect="1"/>
          </p:cNvPicPr>
          <p:nvPr/>
        </p:nvPicPr>
        <p:blipFill rotWithShape="1">
          <a:blip r:embed="rId2"/>
          <a:srcRect r="-2" b="2515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E07A762-F954-41E7-A89C-7FF98B864BBD}"/>
              </a:ext>
            </a:extLst>
          </p:cNvPr>
          <p:cNvSpPr>
            <a:spLocks noGrp="1"/>
          </p:cNvSpPr>
          <p:nvPr>
            <p:ph idx="1"/>
          </p:nvPr>
        </p:nvSpPr>
        <p:spPr>
          <a:xfrm>
            <a:off x="5598160" y="1686560"/>
            <a:ext cx="6309360" cy="4490403"/>
          </a:xfrm>
        </p:spPr>
        <p:txBody>
          <a:bodyPr>
            <a:normAutofit/>
          </a:bodyPr>
          <a:lstStyle/>
          <a:p>
            <a:r>
              <a:rPr lang="en-GB" sz="1600" dirty="0">
                <a:latin typeface="Abadi" panose="020B0604020104020204" pitchFamily="34" charset="0"/>
                <a:ea typeface="Times New Roman" panose="02020603050405020304" pitchFamily="18" charset="0"/>
              </a:rPr>
              <a:t>Anthropology and sociology of advocacy requires us to analyse legal frameworks, rights, responsibilities and duties in the social space. </a:t>
            </a:r>
          </a:p>
          <a:p>
            <a:r>
              <a:rPr lang="en-GB" sz="1600" dirty="0">
                <a:latin typeface="Abadi" panose="020B0604020104020204" pitchFamily="34" charset="0"/>
                <a:ea typeface="Times New Roman" panose="02020603050405020304" pitchFamily="18" charset="0"/>
              </a:rPr>
              <a:t>In the context of ocean management, it requires attention to issues of coastal justice and ocean rights.</a:t>
            </a:r>
          </a:p>
          <a:p>
            <a:r>
              <a:rPr lang="en-GB" sz="1600" dirty="0">
                <a:latin typeface="Abadi" panose="020B0604020104020204" pitchFamily="34" charset="0"/>
                <a:ea typeface="Times New Roman" panose="02020603050405020304" pitchFamily="18" charset="0"/>
              </a:rPr>
              <a:t>T</a:t>
            </a:r>
            <a:r>
              <a:rPr lang="en-GB" sz="1600" dirty="0">
                <a:effectLst/>
                <a:latin typeface="Abadi" panose="020B0604020104020204" pitchFamily="34" charset="0"/>
                <a:ea typeface="Times New Roman" panose="02020603050405020304" pitchFamily="18" charset="0"/>
              </a:rPr>
              <a:t>he Integrated Coastal Management Act (ICM) 2008, appears to refer only to the inclusion of previously (racially) marginalised communities in coastal management efforts and plans. </a:t>
            </a:r>
          </a:p>
          <a:p>
            <a:r>
              <a:rPr lang="en-GB" sz="1600" dirty="0">
                <a:latin typeface="Abadi" panose="020B0604020104020204" pitchFamily="34" charset="0"/>
                <a:ea typeface="Times New Roman" panose="02020603050405020304" pitchFamily="18" charset="0"/>
              </a:rPr>
              <a:t>T</a:t>
            </a:r>
            <a:r>
              <a:rPr lang="en-GB" sz="1600" dirty="0">
                <a:effectLst/>
                <a:latin typeface="Abadi" panose="020B0604020104020204" pitchFamily="34" charset="0"/>
                <a:ea typeface="Times New Roman" panose="02020603050405020304" pitchFamily="18" charset="0"/>
              </a:rPr>
              <a:t>he National Environmental Management: Waste Act 59 of 2008, mentions littering as an offence, but does not note use and eventual legal (but still hazardous) disposal of plastic, as part of waste management.</a:t>
            </a:r>
          </a:p>
          <a:p>
            <a:r>
              <a:rPr lang="en-GB" sz="1600" dirty="0">
                <a:effectLst/>
                <a:latin typeface="Abadi" panose="020B0604020104020204" pitchFamily="34" charset="0"/>
                <a:ea typeface="Times New Roman" panose="02020603050405020304" pitchFamily="18" charset="0"/>
              </a:rPr>
              <a:t> The South Africa’s Marine Pollution Act, no. 2 of 1986 (amended Bill of 2019) only refers to marine and coastal pollution as caused by ships.</a:t>
            </a:r>
          </a:p>
          <a:p>
            <a:r>
              <a:rPr lang="en-GB" sz="1600" dirty="0">
                <a:latin typeface="Abadi" panose="020B0604020104020204" pitchFamily="34" charset="0"/>
              </a:rPr>
              <a:t>Question: Are South Africa’s environmental laws focused on the rights of citizens? What about individual responsibilities?</a:t>
            </a:r>
            <a:endParaRPr lang="en-ZA" sz="1600" dirty="0">
              <a:latin typeface="Abadi" panose="020B0604020104020204" pitchFamily="34" charset="0"/>
            </a:endParaRPr>
          </a:p>
        </p:txBody>
      </p:sp>
    </p:spTree>
    <p:extLst>
      <p:ext uri="{BB962C8B-B14F-4D97-AF65-F5344CB8AC3E}">
        <p14:creationId xmlns:p14="http://schemas.microsoft.com/office/powerpoint/2010/main" val="22479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90F27"/>
      </a:dk2>
      <a:lt2>
        <a:srgbClr val="E7E6E6"/>
      </a:lt2>
      <a:accent1>
        <a:srgbClr val="20305C"/>
      </a:accent1>
      <a:accent2>
        <a:srgbClr val="0214B5"/>
      </a:accent2>
      <a:accent3>
        <a:srgbClr val="02A0DA"/>
      </a:accent3>
      <a:accent4>
        <a:srgbClr val="005472"/>
      </a:accent4>
      <a:accent5>
        <a:srgbClr val="7EABA6"/>
      </a:accent5>
      <a:accent6>
        <a:srgbClr val="02A1BB"/>
      </a:accent6>
      <a:hlink>
        <a:srgbClr val="0563C1"/>
      </a:hlink>
      <a:folHlink>
        <a:srgbClr val="954F72"/>
      </a:folHlink>
    </a:clrScheme>
    <a:fontScheme name="Custom 1">
      <a:majorFont>
        <a:latin typeface="Franklin Gothic Demi"/>
        <a:ea typeface=""/>
        <a:cs typeface=""/>
      </a:majorFont>
      <a:minorFont>
        <a:latin typeface="Bata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dBoards_TM34415906_JC_v2" id="{1E22A50D-7A86-4FE1-83F4-CB0DCAFA11CB}" vid="{5D6C127E-614F-42DD-BBE5-E30B9517425A}"/>
    </a:ext>
  </a:extLst>
</a:theme>
</file>

<file path=ppt/theme/theme2.xml><?xml version="1.0" encoding="utf-8"?>
<a:theme xmlns:a="http://schemas.openxmlformats.org/drawingml/2006/main" name="Custom Design">
  <a:themeElements>
    <a:clrScheme name="Custom 2">
      <a:dk1>
        <a:sysClr val="windowText" lastClr="000000"/>
      </a:dk1>
      <a:lt1>
        <a:sysClr val="window" lastClr="FFFFFF"/>
      </a:lt1>
      <a:dk2>
        <a:srgbClr val="304244"/>
      </a:dk2>
      <a:lt2>
        <a:srgbClr val="E7E6E6"/>
      </a:lt2>
      <a:accent1>
        <a:srgbClr val="324528"/>
      </a:accent1>
      <a:accent2>
        <a:srgbClr val="5E7D58"/>
      </a:accent2>
      <a:accent3>
        <a:srgbClr val="5E7812"/>
      </a:accent3>
      <a:accent4>
        <a:srgbClr val="7E8B25"/>
      </a:accent4>
      <a:accent5>
        <a:srgbClr val="597E74"/>
      </a:accent5>
      <a:accent6>
        <a:srgbClr val="87946A"/>
      </a:accent6>
      <a:hlink>
        <a:srgbClr val="0563C1"/>
      </a:hlink>
      <a:folHlink>
        <a:srgbClr val="954F72"/>
      </a:folHlink>
    </a:clrScheme>
    <a:fontScheme name="Custom 2">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dBoards_TM34415906_JC_v2" id="{1E22A50D-7A86-4FE1-83F4-CB0DCAFA11CB}" vid="{ECA05FAE-BB66-454B-82D8-A57685738881}"/>
    </a:ext>
  </a:extLst>
</a:theme>
</file>

<file path=ppt/theme/theme3.xml><?xml version="1.0" encoding="utf-8"?>
<a:theme xmlns:a="http://schemas.openxmlformats.org/drawingml/2006/main" name="1_Custom Design">
  <a:themeElements>
    <a:clrScheme name="Custom 3">
      <a:dk1>
        <a:sysClr val="windowText" lastClr="000000"/>
      </a:dk1>
      <a:lt1>
        <a:sysClr val="window" lastClr="FFFFFF"/>
      </a:lt1>
      <a:dk2>
        <a:srgbClr val="F2B90C"/>
      </a:dk2>
      <a:lt2>
        <a:srgbClr val="E7E6E6"/>
      </a:lt2>
      <a:accent1>
        <a:srgbClr val="F2CD0C"/>
      </a:accent1>
      <a:accent2>
        <a:srgbClr val="F5EA44"/>
      </a:accent2>
      <a:accent3>
        <a:srgbClr val="F5ED89"/>
      </a:accent3>
      <a:accent4>
        <a:srgbClr val="BF9B30"/>
      </a:accent4>
      <a:accent5>
        <a:srgbClr val="F2E394"/>
      </a:accent5>
      <a:accent6>
        <a:srgbClr val="FFFF30"/>
      </a:accent6>
      <a:hlink>
        <a:srgbClr val="0563C1"/>
      </a:hlink>
      <a:folHlink>
        <a:srgbClr val="954F72"/>
      </a:folHlink>
    </a:clrScheme>
    <a:fontScheme name="Custom 2">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dBoards_TM34415906_JC_v2" id="{1E22A50D-7A86-4FE1-83F4-CB0DCAFA11CB}" vid="{5E5DEFA4-2AED-4ACD-A606-8CF54FB185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4B1AFCA-E8B3-4EC2-AF63-F4E35CD4C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B1E444-4B1E-43BD-BC9A-39BAE38B4F5C}">
  <ds:schemaRefs>
    <ds:schemaRef ds:uri="http://schemas.microsoft.com/sharepoint/v3/contenttype/forms"/>
  </ds:schemaRefs>
</ds:datastoreItem>
</file>

<file path=customXml/itemProps3.xml><?xml version="1.0" encoding="utf-8"?>
<ds:datastoreItem xmlns:ds="http://schemas.openxmlformats.org/officeDocument/2006/customXml" ds:itemID="{10FA29D5-A339-43B5-8D44-7F091E520E7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2</TotalTime>
  <Words>592</Words>
  <Application>Microsoft Office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vt:i4>
      </vt:variant>
    </vt:vector>
  </HeadingPairs>
  <TitlesOfParts>
    <vt:vector size="23" baseType="lpstr">
      <vt:lpstr>Batang</vt:lpstr>
      <vt:lpstr>Abadi</vt:lpstr>
      <vt:lpstr>Aharoni</vt:lpstr>
      <vt:lpstr>Arial</vt:lpstr>
      <vt:lpstr>Calibri</vt:lpstr>
      <vt:lpstr>Century Gothic</vt:lpstr>
      <vt:lpstr>Franklin Gothic Demi</vt:lpstr>
      <vt:lpstr>open sans</vt:lpstr>
      <vt:lpstr>PT-serif</vt:lpstr>
      <vt:lpstr>Rockwell</vt:lpstr>
      <vt:lpstr>Office Theme</vt:lpstr>
      <vt:lpstr>Custom Design</vt:lpstr>
      <vt:lpstr>1_Custom Design</vt:lpstr>
      <vt:lpstr>HAZARDOUS HERITAGE: THE SOCIAL LIFE OF PLASTICS </vt:lpstr>
      <vt:lpstr>PowerPoint Presentation</vt:lpstr>
      <vt:lpstr>Natural science data shows:</vt:lpstr>
      <vt:lpstr>PowerPoint Presentation</vt:lpstr>
      <vt:lpstr>PowerPoint Presentation</vt:lpstr>
      <vt:lpstr>PowerPoint Presentation</vt:lpstr>
      <vt:lpstr>PowerPoint Presentation</vt:lpstr>
      <vt:lpstr>PowerPoint Presentation</vt:lpstr>
      <vt:lpstr>Legal loopholes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HAZARDOUS HERITAGE: THE SOCIAL LIFE OF PLASTICS </dc:title>
  <dc:creator>Rose Boswell</dc:creator>
  <cp:lastModifiedBy>Rose Boswell</cp:lastModifiedBy>
  <cp:revision>4</cp:revision>
  <dcterms:created xsi:type="dcterms:W3CDTF">2021-09-07T10:52:39Z</dcterms:created>
  <dcterms:modified xsi:type="dcterms:W3CDTF">2021-09-07T10:55:37Z</dcterms:modified>
</cp:coreProperties>
</file>